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390" r:id="rId5"/>
    <p:sldId id="434" r:id="rId6"/>
    <p:sldId id="426" r:id="rId7"/>
    <p:sldId id="291" r:id="rId8"/>
    <p:sldId id="285" r:id="rId9"/>
  </p:sldIdLst>
  <p:sldSz cx="12192000" cy="6858000"/>
  <p:notesSz cx="6797675" cy="9926638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98DB"/>
    <a:srgbClr val="FF0000"/>
    <a:srgbClr val="404040"/>
    <a:srgbClr val="FFFFFF"/>
    <a:srgbClr val="FFFF00"/>
    <a:srgbClr val="413D45"/>
    <a:srgbClr val="49454C"/>
    <a:srgbClr val="A9A9A9"/>
    <a:srgbClr val="F2F2F2"/>
    <a:srgbClr val="3733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6DA814-A5C6-4CD6-A8F8-778F205D17C5}" v="6" dt="2025-11-04T22:14:27.898"/>
  </p1510:revLst>
</p1510:revInfo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94" autoAdjust="0"/>
    <p:restoredTop sz="95097" autoAdjust="0"/>
  </p:normalViewPr>
  <p:slideViewPr>
    <p:cSldViewPr snapToGrid="0" snapToObjects="1">
      <p:cViewPr varScale="1">
        <p:scale>
          <a:sx n="64" d="100"/>
          <a:sy n="64" d="100"/>
        </p:scale>
        <p:origin x="64" y="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372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gs" Target="tags/tag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th McGonigle" userId="1e864cb9-5001-4ad7-90a5-9b92d52a2246" providerId="ADAL" clId="{B4EA1684-0BC3-4BBE-A1A0-55930E3EAC24}"/>
    <pc:docChg chg="undo custSel delSld modSld">
      <pc:chgData name="Keith McGonigle" userId="1e864cb9-5001-4ad7-90a5-9b92d52a2246" providerId="ADAL" clId="{B4EA1684-0BC3-4BBE-A1A0-55930E3EAC24}" dt="2025-11-04T22:18:18.589" v="390" actId="1440"/>
      <pc:docMkLst>
        <pc:docMk/>
      </pc:docMkLst>
      <pc:sldChg chg="addSp modSp mod">
        <pc:chgData name="Keith McGonigle" userId="1e864cb9-5001-4ad7-90a5-9b92d52a2246" providerId="ADAL" clId="{B4EA1684-0BC3-4BBE-A1A0-55930E3EAC24}" dt="2025-11-04T22:10:13.675" v="386" actId="1076"/>
        <pc:sldMkLst>
          <pc:docMk/>
          <pc:sldMk cId="3061643104" sldId="291"/>
        </pc:sldMkLst>
        <pc:picChg chg="add mod">
          <ac:chgData name="Keith McGonigle" userId="1e864cb9-5001-4ad7-90a5-9b92d52a2246" providerId="ADAL" clId="{B4EA1684-0BC3-4BBE-A1A0-55930E3EAC24}" dt="2025-11-04T22:10:13.675" v="386" actId="1076"/>
          <ac:picMkLst>
            <pc:docMk/>
            <pc:sldMk cId="3061643104" sldId="291"/>
            <ac:picMk id="2" creationId="{283BE5FF-E48E-35F8-2B90-7AE9B41DF3F3}"/>
          </ac:picMkLst>
        </pc:picChg>
      </pc:sldChg>
      <pc:sldChg chg="modSp mod">
        <pc:chgData name="Keith McGonigle" userId="1e864cb9-5001-4ad7-90a5-9b92d52a2246" providerId="ADAL" clId="{B4EA1684-0BC3-4BBE-A1A0-55930E3EAC24}" dt="2025-11-04T22:06:28.375" v="193" actId="20577"/>
        <pc:sldMkLst>
          <pc:docMk/>
          <pc:sldMk cId="7107186" sldId="390"/>
        </pc:sldMkLst>
        <pc:spChg chg="mod">
          <ac:chgData name="Keith McGonigle" userId="1e864cb9-5001-4ad7-90a5-9b92d52a2246" providerId="ADAL" clId="{B4EA1684-0BC3-4BBE-A1A0-55930E3EAC24}" dt="2025-11-04T22:06:28.375" v="193" actId="20577"/>
          <ac:spMkLst>
            <pc:docMk/>
            <pc:sldMk cId="7107186" sldId="390"/>
            <ac:spMk id="2" creationId="{8EF538B9-0B31-486E-B4D5-66786389A163}"/>
          </ac:spMkLst>
        </pc:spChg>
      </pc:sldChg>
      <pc:sldChg chg="addSp modSp mod modAnim">
        <pc:chgData name="Keith McGonigle" userId="1e864cb9-5001-4ad7-90a5-9b92d52a2246" providerId="ADAL" clId="{B4EA1684-0BC3-4BBE-A1A0-55930E3EAC24}" dt="2025-11-04T22:18:18.589" v="390" actId="1440"/>
        <pc:sldMkLst>
          <pc:docMk/>
          <pc:sldMk cId="3318752271" sldId="426"/>
        </pc:sldMkLst>
        <pc:spChg chg="mod">
          <ac:chgData name="Keith McGonigle" userId="1e864cb9-5001-4ad7-90a5-9b92d52a2246" providerId="ADAL" clId="{B4EA1684-0BC3-4BBE-A1A0-55930E3EAC24}" dt="2025-11-04T22:09:28.099" v="382" actId="20577"/>
          <ac:spMkLst>
            <pc:docMk/>
            <pc:sldMk cId="3318752271" sldId="426"/>
            <ac:spMk id="2" creationId="{924D383E-A448-BEF2-8CDA-8901BC242229}"/>
          </ac:spMkLst>
        </pc:spChg>
        <pc:picChg chg="add mod">
          <ac:chgData name="Keith McGonigle" userId="1e864cb9-5001-4ad7-90a5-9b92d52a2246" providerId="ADAL" clId="{B4EA1684-0BC3-4BBE-A1A0-55930E3EAC24}" dt="2025-11-04T22:18:18.589" v="390" actId="1440"/>
          <ac:picMkLst>
            <pc:docMk/>
            <pc:sldMk cId="3318752271" sldId="426"/>
            <ac:picMk id="4" creationId="{9DC365D1-1913-5BFC-50D3-5FFBFEC1EF3E}"/>
          </ac:picMkLst>
        </pc:picChg>
      </pc:sldChg>
      <pc:sldChg chg="addSp delSp modSp mod">
        <pc:chgData name="Keith McGonigle" userId="1e864cb9-5001-4ad7-90a5-9b92d52a2246" providerId="ADAL" clId="{B4EA1684-0BC3-4BBE-A1A0-55930E3EAC24}" dt="2025-11-04T22:09:03.409" v="327" actId="20577"/>
        <pc:sldMkLst>
          <pc:docMk/>
          <pc:sldMk cId="83836848" sldId="434"/>
        </pc:sldMkLst>
        <pc:spChg chg="mod">
          <ac:chgData name="Keith McGonigle" userId="1e864cb9-5001-4ad7-90a5-9b92d52a2246" providerId="ADAL" clId="{B4EA1684-0BC3-4BBE-A1A0-55930E3EAC24}" dt="2025-11-04T22:08:15.295" v="250" actId="6549"/>
          <ac:spMkLst>
            <pc:docMk/>
            <pc:sldMk cId="83836848" sldId="434"/>
            <ac:spMk id="2" creationId="{C682571E-CA53-B134-A6BA-3F1972740FE8}"/>
          </ac:spMkLst>
        </pc:spChg>
        <pc:spChg chg="add mod">
          <ac:chgData name="Keith McGonigle" userId="1e864cb9-5001-4ad7-90a5-9b92d52a2246" providerId="ADAL" clId="{B4EA1684-0BC3-4BBE-A1A0-55930E3EAC24}" dt="2025-11-04T22:07:49.223" v="218" actId="1076"/>
          <ac:spMkLst>
            <pc:docMk/>
            <pc:sldMk cId="83836848" sldId="434"/>
            <ac:spMk id="4" creationId="{9007F060-E63F-8EAC-AA4D-61F63C7A130D}"/>
          </ac:spMkLst>
        </pc:spChg>
        <pc:spChg chg="add mod">
          <ac:chgData name="Keith McGonigle" userId="1e864cb9-5001-4ad7-90a5-9b92d52a2246" providerId="ADAL" clId="{B4EA1684-0BC3-4BBE-A1A0-55930E3EAC24}" dt="2025-11-04T22:07:50.540" v="219"/>
          <ac:spMkLst>
            <pc:docMk/>
            <pc:sldMk cId="83836848" sldId="434"/>
            <ac:spMk id="6" creationId="{518B2AE9-E05C-1E65-A271-C0E60811DC8E}"/>
          </ac:spMkLst>
        </pc:spChg>
        <pc:spChg chg="del mod">
          <ac:chgData name="Keith McGonigle" userId="1e864cb9-5001-4ad7-90a5-9b92d52a2246" providerId="ADAL" clId="{B4EA1684-0BC3-4BBE-A1A0-55930E3EAC24}" dt="2025-11-04T22:07:34.784" v="213" actId="478"/>
          <ac:spMkLst>
            <pc:docMk/>
            <pc:sldMk cId="83836848" sldId="434"/>
            <ac:spMk id="7" creationId="{C4E150A9-7CC8-9644-B72B-A3714B56D8A0}"/>
          </ac:spMkLst>
        </pc:spChg>
        <pc:spChg chg="topLvl">
          <ac:chgData name="Keith McGonigle" userId="1e864cb9-5001-4ad7-90a5-9b92d52a2246" providerId="ADAL" clId="{B4EA1684-0BC3-4BBE-A1A0-55930E3EAC24}" dt="2025-11-04T22:07:26.454" v="210" actId="478"/>
          <ac:spMkLst>
            <pc:docMk/>
            <pc:sldMk cId="83836848" sldId="434"/>
            <ac:spMk id="9" creationId="{582699D4-230B-4D1C-9ADC-162D58AFFD9B}"/>
          </ac:spMkLst>
        </pc:spChg>
        <pc:spChg chg="mod">
          <ac:chgData name="Keith McGonigle" userId="1e864cb9-5001-4ad7-90a5-9b92d52a2246" providerId="ADAL" clId="{B4EA1684-0BC3-4BBE-A1A0-55930E3EAC24}" dt="2025-11-04T22:07:29.510" v="212" actId="27636"/>
          <ac:spMkLst>
            <pc:docMk/>
            <pc:sldMk cId="83836848" sldId="434"/>
            <ac:spMk id="11" creationId="{6D31FC2D-EAE6-49F3-9A4C-5FBCEE01D204}"/>
          </ac:spMkLst>
        </pc:spChg>
        <pc:spChg chg="mod">
          <ac:chgData name="Keith McGonigle" userId="1e864cb9-5001-4ad7-90a5-9b92d52a2246" providerId="ADAL" clId="{B4EA1684-0BC3-4BBE-A1A0-55930E3EAC24}" dt="2025-11-04T22:08:34.733" v="288" actId="20577"/>
          <ac:spMkLst>
            <pc:docMk/>
            <pc:sldMk cId="83836848" sldId="434"/>
            <ac:spMk id="12" creationId="{C6296E99-7B7A-836F-C09A-80F9EB2BC58D}"/>
          </ac:spMkLst>
        </pc:spChg>
        <pc:spChg chg="mod">
          <ac:chgData name="Keith McGonigle" userId="1e864cb9-5001-4ad7-90a5-9b92d52a2246" providerId="ADAL" clId="{B4EA1684-0BC3-4BBE-A1A0-55930E3EAC24}" dt="2025-11-04T22:08:02.165" v="235" actId="6549"/>
          <ac:spMkLst>
            <pc:docMk/>
            <pc:sldMk cId="83836848" sldId="434"/>
            <ac:spMk id="14" creationId="{395DEC06-625F-4EDB-92CF-33563A961A04}"/>
          </ac:spMkLst>
        </pc:spChg>
        <pc:spChg chg="del">
          <ac:chgData name="Keith McGonigle" userId="1e864cb9-5001-4ad7-90a5-9b92d52a2246" providerId="ADAL" clId="{B4EA1684-0BC3-4BBE-A1A0-55930E3EAC24}" dt="2025-11-04T22:07:36.766" v="214" actId="478"/>
          <ac:spMkLst>
            <pc:docMk/>
            <pc:sldMk cId="83836848" sldId="434"/>
            <ac:spMk id="15" creationId="{3694A807-9735-8AEA-B93F-88D6B48153B5}"/>
          </ac:spMkLst>
        </pc:spChg>
        <pc:spChg chg="mod">
          <ac:chgData name="Keith McGonigle" userId="1e864cb9-5001-4ad7-90a5-9b92d52a2246" providerId="ADAL" clId="{B4EA1684-0BC3-4BBE-A1A0-55930E3EAC24}" dt="2025-11-04T22:08:47.265" v="308" actId="20577"/>
          <ac:spMkLst>
            <pc:docMk/>
            <pc:sldMk cId="83836848" sldId="434"/>
            <ac:spMk id="16" creationId="{1870C959-D253-33FD-9FA3-32D4E4337AB9}"/>
          </ac:spMkLst>
        </pc:spChg>
        <pc:spChg chg="del">
          <ac:chgData name="Keith McGonigle" userId="1e864cb9-5001-4ad7-90a5-9b92d52a2246" providerId="ADAL" clId="{B4EA1684-0BC3-4BBE-A1A0-55930E3EAC24}" dt="2025-11-04T22:07:38.438" v="215" actId="478"/>
          <ac:spMkLst>
            <pc:docMk/>
            <pc:sldMk cId="83836848" sldId="434"/>
            <ac:spMk id="18" creationId="{F802A450-25FF-03CA-5E9E-E592702C8BAE}"/>
          </ac:spMkLst>
        </pc:spChg>
        <pc:spChg chg="mod">
          <ac:chgData name="Keith McGonigle" userId="1e864cb9-5001-4ad7-90a5-9b92d52a2246" providerId="ADAL" clId="{B4EA1684-0BC3-4BBE-A1A0-55930E3EAC24}" dt="2025-11-04T22:09:03.409" v="327" actId="20577"/>
          <ac:spMkLst>
            <pc:docMk/>
            <pc:sldMk cId="83836848" sldId="434"/>
            <ac:spMk id="19" creationId="{08E9538E-0C70-A253-0B03-41BD4F5CBF85}"/>
          </ac:spMkLst>
        </pc:spChg>
        <pc:spChg chg="del">
          <ac:chgData name="Keith McGonigle" userId="1e864cb9-5001-4ad7-90a5-9b92d52a2246" providerId="ADAL" clId="{B4EA1684-0BC3-4BBE-A1A0-55930E3EAC24}" dt="2025-11-04T22:07:40.160" v="216" actId="478"/>
          <ac:spMkLst>
            <pc:docMk/>
            <pc:sldMk cId="83836848" sldId="434"/>
            <ac:spMk id="21" creationId="{3AA78287-F357-588A-1EDE-6362CAA1F7FB}"/>
          </ac:spMkLst>
        </pc:spChg>
        <pc:spChg chg="add mod">
          <ac:chgData name="Keith McGonigle" userId="1e864cb9-5001-4ad7-90a5-9b92d52a2246" providerId="ADAL" clId="{B4EA1684-0BC3-4BBE-A1A0-55930E3EAC24}" dt="2025-11-04T22:07:51.327" v="220"/>
          <ac:spMkLst>
            <pc:docMk/>
            <pc:sldMk cId="83836848" sldId="434"/>
            <ac:spMk id="22" creationId="{B9BC632E-A74D-0E1F-ACDB-FAB019B65AE0}"/>
          </ac:spMkLst>
        </pc:spChg>
        <pc:spChg chg="add mod">
          <ac:chgData name="Keith McGonigle" userId="1e864cb9-5001-4ad7-90a5-9b92d52a2246" providerId="ADAL" clId="{B4EA1684-0BC3-4BBE-A1A0-55930E3EAC24}" dt="2025-11-04T22:07:51.812" v="221"/>
          <ac:spMkLst>
            <pc:docMk/>
            <pc:sldMk cId="83836848" sldId="434"/>
            <ac:spMk id="23" creationId="{5CCDA745-4C60-D21C-E123-D738CC5765CA}"/>
          </ac:spMkLst>
        </pc:spChg>
        <pc:grpChg chg="del">
          <ac:chgData name="Keith McGonigle" userId="1e864cb9-5001-4ad7-90a5-9b92d52a2246" providerId="ADAL" clId="{B4EA1684-0BC3-4BBE-A1A0-55930E3EAC24}" dt="2025-11-04T22:07:26.454" v="210" actId="478"/>
          <ac:grpSpMkLst>
            <pc:docMk/>
            <pc:sldMk cId="83836848" sldId="434"/>
            <ac:grpSpMk id="8" creationId="{5BE64BFD-0B5F-4DEC-B05E-FED9B02753BF}"/>
          </ac:grpSpMkLst>
        </pc:grpChg>
        <pc:picChg chg="del topLvl">
          <ac:chgData name="Keith McGonigle" userId="1e864cb9-5001-4ad7-90a5-9b92d52a2246" providerId="ADAL" clId="{B4EA1684-0BC3-4BBE-A1A0-55930E3EAC24}" dt="2025-11-04T22:07:26.454" v="210" actId="478"/>
          <ac:picMkLst>
            <pc:docMk/>
            <pc:sldMk cId="83836848" sldId="434"/>
            <ac:picMk id="10" creationId="{47773883-5BD4-4C0D-8474-08B943F861F8}"/>
          </ac:picMkLst>
        </pc:picChg>
      </pc:sldChg>
      <pc:sldChg chg="del">
        <pc:chgData name="Keith McGonigle" userId="1e864cb9-5001-4ad7-90a5-9b92d52a2246" providerId="ADAL" clId="{B4EA1684-0BC3-4BBE-A1A0-55930E3EAC24}" dt="2025-11-04T22:09:38.701" v="383" actId="47"/>
        <pc:sldMkLst>
          <pc:docMk/>
          <pc:sldMk cId="2587668297" sldId="435"/>
        </pc:sldMkLst>
      </pc:sldChg>
      <pc:sldChg chg="del">
        <pc:chgData name="Keith McGonigle" userId="1e864cb9-5001-4ad7-90a5-9b92d52a2246" providerId="ADAL" clId="{B4EA1684-0BC3-4BBE-A1A0-55930E3EAC24}" dt="2025-11-04T22:09:40.260" v="384" actId="47"/>
        <pc:sldMkLst>
          <pc:docMk/>
          <pc:sldMk cId="3091083322" sldId="4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3FD4B2B-AAB1-493D-A4A5-C5AC475A89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CAEA28-2622-40D3-8742-E30E608109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ECA03-DE9E-4DEF-87DA-7ADE9D37B97F}" type="datetimeFigureOut">
              <a:rPr lang="en-DK" smtClean="0"/>
              <a:t>11/04/2025</a:t>
            </a:fld>
            <a:endParaRPr lang="en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4DC0FA-9CD4-4E8D-B2BB-2F16F1B7E0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62A8E1-5E85-4ECD-9F57-433F1A2C20D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DAAA0-5005-41BB-A9D0-0DBE1F61D9F5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691298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930A0C-26D3-4F71-8237-0D9985BF560A}" type="datetimeFigureOut">
              <a:rPr lang="aa-ET" smtClean="0"/>
              <a:t>11/04/2025</a:t>
            </a:fld>
            <a:endParaRPr lang="aa-E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a-E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E1F33-355C-48BD-A38E-240E62A00B35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34616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E1F33-355C-48BD-A38E-240E62A00B35}" type="slidenum">
              <a:rPr lang="aa-ET" smtClean="0"/>
              <a:t>1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068951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FB349-6D63-E3F5-0B45-7A5A1B35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DE8D04-63AF-77B7-3829-EBF2DFB1B6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7F23E3-7D0A-466E-3527-E58845C85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3999F7-A1DC-0777-A4FB-09531F45F3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E1F33-355C-48BD-A38E-240E62A00B35}" type="slidenum">
              <a:rPr lang="aa-ET" smtClean="0"/>
              <a:t>3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190027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5.jp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5" Type="http://schemas.openxmlformats.org/officeDocument/2006/relationships/image" Target="../media/image5.jp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9966148-F807-4FD6-A73C-0C924742D0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969523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9966148-F807-4FD6-A73C-0C924742D0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377FC91A-F7B0-45BC-9494-9615DC10514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400" b="1" i="0" baseline="0" dirty="0">
              <a:latin typeface="Nexa Bold"/>
              <a:sym typeface="Nexa Bold"/>
            </a:endParaRPr>
          </a:p>
        </p:txBody>
      </p:sp>
      <p:pic>
        <p:nvPicPr>
          <p:cNvPr id="5" name="Picture 4" descr="Picture Placeholder 6">
            <a:extLst>
              <a:ext uri="{FF2B5EF4-FFF2-40B4-BE49-F238E27FC236}">
                <a16:creationId xmlns:a16="http://schemas.microsoft.com/office/drawing/2014/main" id="{3B76132E-196A-4707-A06F-6630E1A372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" t="20926" r="469" b="13157"/>
          <a:stretch/>
        </p:blipFill>
        <p:spPr bwMode="auto">
          <a:xfrm>
            <a:off x="0" y="3176"/>
            <a:ext cx="12192000" cy="685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C3E8E9-0909-4E69-B09B-74BC357E2049}"/>
              </a:ext>
            </a:extLst>
          </p:cNvPr>
          <p:cNvSpPr/>
          <p:nvPr userDrawn="1"/>
        </p:nvSpPr>
        <p:spPr>
          <a:xfrm>
            <a:off x="0" y="-1"/>
            <a:ext cx="12192000" cy="6940732"/>
          </a:xfrm>
          <a:prstGeom prst="rect">
            <a:avLst/>
          </a:prstGeom>
          <a:solidFill>
            <a:srgbClr val="37333B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K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44FA93C-316E-4546-A93E-8BCC82087C0D}"/>
              </a:ext>
            </a:extLst>
          </p:cNvPr>
          <p:cNvGrpSpPr/>
          <p:nvPr userDrawn="1"/>
        </p:nvGrpSpPr>
        <p:grpSpPr>
          <a:xfrm>
            <a:off x="1059491" y="2072731"/>
            <a:ext cx="3903813" cy="1619762"/>
            <a:chOff x="1078451" y="3138575"/>
            <a:chExt cx="3903813" cy="1619762"/>
          </a:xfrm>
        </p:grpSpPr>
        <p:sp>
          <p:nvSpPr>
            <p:cNvPr id="9" name="L-Shape 8">
              <a:extLst>
                <a:ext uri="{FF2B5EF4-FFF2-40B4-BE49-F238E27FC236}">
                  <a16:creationId xmlns:a16="http://schemas.microsoft.com/office/drawing/2014/main" id="{4576AA32-E6E5-499B-9860-034742870833}"/>
                </a:ext>
              </a:extLst>
            </p:cNvPr>
            <p:cNvSpPr/>
            <p:nvPr/>
          </p:nvSpPr>
          <p:spPr>
            <a:xfrm rot="5400000">
              <a:off x="1078451" y="3138575"/>
              <a:ext cx="223818" cy="223818"/>
            </a:xfrm>
            <a:prstGeom prst="corner">
              <a:avLst>
                <a:gd name="adj1" fmla="val 21303"/>
                <a:gd name="adj2" fmla="val 22813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L-Shape 9">
              <a:extLst>
                <a:ext uri="{FF2B5EF4-FFF2-40B4-BE49-F238E27FC236}">
                  <a16:creationId xmlns:a16="http://schemas.microsoft.com/office/drawing/2014/main" id="{07EF82C6-D681-4BF4-8EBD-C026FCC33653}"/>
                </a:ext>
              </a:extLst>
            </p:cNvPr>
            <p:cNvSpPr/>
            <p:nvPr/>
          </p:nvSpPr>
          <p:spPr>
            <a:xfrm>
              <a:off x="1078451" y="4534519"/>
              <a:ext cx="223818" cy="223818"/>
            </a:xfrm>
            <a:prstGeom prst="corner">
              <a:avLst>
                <a:gd name="adj1" fmla="val 21303"/>
                <a:gd name="adj2" fmla="val 22813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L-Shape 10">
              <a:extLst>
                <a:ext uri="{FF2B5EF4-FFF2-40B4-BE49-F238E27FC236}">
                  <a16:creationId xmlns:a16="http://schemas.microsoft.com/office/drawing/2014/main" id="{13D4CFDD-0080-4A35-9EED-AAC683F8EE16}"/>
                </a:ext>
              </a:extLst>
            </p:cNvPr>
            <p:cNvSpPr/>
            <p:nvPr/>
          </p:nvSpPr>
          <p:spPr>
            <a:xfrm rot="10800000">
              <a:off x="4758446" y="3138575"/>
              <a:ext cx="223818" cy="223818"/>
            </a:xfrm>
            <a:prstGeom prst="corner">
              <a:avLst>
                <a:gd name="adj1" fmla="val 21303"/>
                <a:gd name="adj2" fmla="val 22813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L-Shape 11">
              <a:extLst>
                <a:ext uri="{FF2B5EF4-FFF2-40B4-BE49-F238E27FC236}">
                  <a16:creationId xmlns:a16="http://schemas.microsoft.com/office/drawing/2014/main" id="{D1489B90-A8A1-4CF4-9791-685F7409B1AB}"/>
                </a:ext>
              </a:extLst>
            </p:cNvPr>
            <p:cNvSpPr/>
            <p:nvPr/>
          </p:nvSpPr>
          <p:spPr>
            <a:xfrm rot="16200000">
              <a:off x="4758446" y="4534519"/>
              <a:ext cx="223818" cy="223818"/>
            </a:xfrm>
            <a:prstGeom prst="corner">
              <a:avLst>
                <a:gd name="adj1" fmla="val 21303"/>
                <a:gd name="adj2" fmla="val 22813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9A9811E-6832-443F-9F12-229A6EC901AB}"/>
              </a:ext>
            </a:extLst>
          </p:cNvPr>
          <p:cNvGrpSpPr/>
          <p:nvPr userDrawn="1"/>
        </p:nvGrpSpPr>
        <p:grpSpPr>
          <a:xfrm>
            <a:off x="537023" y="518474"/>
            <a:ext cx="11072020" cy="5824911"/>
            <a:chOff x="537023" y="518474"/>
            <a:chExt cx="11072020" cy="5824911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F0ED3EF-8767-4075-8C00-E5CDC830F80F}"/>
                </a:ext>
              </a:extLst>
            </p:cNvPr>
            <p:cNvSpPr/>
            <p:nvPr/>
          </p:nvSpPr>
          <p:spPr>
            <a:xfrm>
              <a:off x="537023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1703416-620B-49DE-87C1-3E7017E8E71F}"/>
                </a:ext>
              </a:extLst>
            </p:cNvPr>
            <p:cNvSpPr/>
            <p:nvPr/>
          </p:nvSpPr>
          <p:spPr>
            <a:xfrm>
              <a:off x="1089724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4B23F92-36D4-4253-B6AC-51D37D076F96}"/>
                </a:ext>
              </a:extLst>
            </p:cNvPr>
            <p:cNvSpPr/>
            <p:nvPr/>
          </p:nvSpPr>
          <p:spPr>
            <a:xfrm>
              <a:off x="1642425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42101CD-792C-4CCA-8163-03D89AD5E25F}"/>
                </a:ext>
              </a:extLst>
            </p:cNvPr>
            <p:cNvSpPr/>
            <p:nvPr/>
          </p:nvSpPr>
          <p:spPr>
            <a:xfrm>
              <a:off x="2195126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E841C4-07DD-4797-95AE-D0B51AC11816}"/>
                </a:ext>
              </a:extLst>
            </p:cNvPr>
            <p:cNvSpPr/>
            <p:nvPr/>
          </p:nvSpPr>
          <p:spPr>
            <a:xfrm>
              <a:off x="2747827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799CC56-AA1D-4A12-B5E7-E56E8ED4471E}"/>
                </a:ext>
              </a:extLst>
            </p:cNvPr>
            <p:cNvSpPr/>
            <p:nvPr/>
          </p:nvSpPr>
          <p:spPr>
            <a:xfrm>
              <a:off x="3300528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527344B-222E-4C9F-9AE0-C9F02C791FCA}"/>
                </a:ext>
              </a:extLst>
            </p:cNvPr>
            <p:cNvSpPr/>
            <p:nvPr/>
          </p:nvSpPr>
          <p:spPr>
            <a:xfrm>
              <a:off x="3853229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2310C9B-8B73-450D-AD2E-C18419BCC294}"/>
                </a:ext>
              </a:extLst>
            </p:cNvPr>
            <p:cNvSpPr/>
            <p:nvPr/>
          </p:nvSpPr>
          <p:spPr>
            <a:xfrm>
              <a:off x="4405930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4E50B50-6C69-4D98-8E90-3D5C86E897A4}"/>
                </a:ext>
              </a:extLst>
            </p:cNvPr>
            <p:cNvSpPr/>
            <p:nvPr/>
          </p:nvSpPr>
          <p:spPr>
            <a:xfrm>
              <a:off x="4958631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981ACDF-0D5D-4A5B-808A-0E3653EA58C0}"/>
                </a:ext>
              </a:extLst>
            </p:cNvPr>
            <p:cNvSpPr/>
            <p:nvPr/>
          </p:nvSpPr>
          <p:spPr>
            <a:xfrm>
              <a:off x="5511332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7CA975F-4DCF-4895-A3AA-D496F04D97A4}"/>
                </a:ext>
              </a:extLst>
            </p:cNvPr>
            <p:cNvSpPr/>
            <p:nvPr/>
          </p:nvSpPr>
          <p:spPr>
            <a:xfrm>
              <a:off x="6064033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80AA908-0E0F-43A4-83C1-99710C9EFA21}"/>
                </a:ext>
              </a:extLst>
            </p:cNvPr>
            <p:cNvSpPr/>
            <p:nvPr/>
          </p:nvSpPr>
          <p:spPr>
            <a:xfrm>
              <a:off x="6616734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91D9DED-6E1E-41E3-959D-E416B85A55D5}"/>
                </a:ext>
              </a:extLst>
            </p:cNvPr>
            <p:cNvSpPr/>
            <p:nvPr/>
          </p:nvSpPr>
          <p:spPr>
            <a:xfrm>
              <a:off x="7169435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046DAAE-05BB-45AC-A82B-36F5A62E8D3C}"/>
                </a:ext>
              </a:extLst>
            </p:cNvPr>
            <p:cNvSpPr/>
            <p:nvPr/>
          </p:nvSpPr>
          <p:spPr>
            <a:xfrm>
              <a:off x="7722136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2F9276D-923A-46D0-BE63-73EB7EA9524D}"/>
                </a:ext>
              </a:extLst>
            </p:cNvPr>
            <p:cNvSpPr/>
            <p:nvPr/>
          </p:nvSpPr>
          <p:spPr>
            <a:xfrm>
              <a:off x="8274837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EC0C563-4A7F-41B3-98B1-1B82D4550283}"/>
                </a:ext>
              </a:extLst>
            </p:cNvPr>
            <p:cNvSpPr/>
            <p:nvPr/>
          </p:nvSpPr>
          <p:spPr>
            <a:xfrm>
              <a:off x="8827538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AC4631B-1BB6-4E6D-AEEF-04EA52E14655}"/>
                </a:ext>
              </a:extLst>
            </p:cNvPr>
            <p:cNvSpPr/>
            <p:nvPr/>
          </p:nvSpPr>
          <p:spPr>
            <a:xfrm>
              <a:off x="9380239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53B3263-03C8-4B7B-A250-73284DDA35FC}"/>
                </a:ext>
              </a:extLst>
            </p:cNvPr>
            <p:cNvSpPr/>
            <p:nvPr/>
          </p:nvSpPr>
          <p:spPr>
            <a:xfrm>
              <a:off x="9932940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9AD2167-B0FC-4A15-9E69-225D65AFEBF0}"/>
                </a:ext>
              </a:extLst>
            </p:cNvPr>
            <p:cNvSpPr/>
            <p:nvPr/>
          </p:nvSpPr>
          <p:spPr>
            <a:xfrm>
              <a:off x="10485641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CD84FFF2-59CA-459C-BD6E-DF570F706192}"/>
                </a:ext>
              </a:extLst>
            </p:cNvPr>
            <p:cNvSpPr/>
            <p:nvPr/>
          </p:nvSpPr>
          <p:spPr>
            <a:xfrm>
              <a:off x="11038342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340EEB3-377F-4692-869D-81B5ACF00F15}"/>
                </a:ext>
              </a:extLst>
            </p:cNvPr>
            <p:cNvSpPr/>
            <p:nvPr/>
          </p:nvSpPr>
          <p:spPr>
            <a:xfrm>
              <a:off x="11591043" y="51847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80550FD-E0EC-489E-BF32-E6B5FCAF0C74}"/>
                </a:ext>
              </a:extLst>
            </p:cNvPr>
            <p:cNvSpPr/>
            <p:nvPr/>
          </p:nvSpPr>
          <p:spPr>
            <a:xfrm>
              <a:off x="537023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8ECEE96-3F9E-42C6-A224-ADB73066B79A}"/>
                </a:ext>
              </a:extLst>
            </p:cNvPr>
            <p:cNvSpPr/>
            <p:nvPr/>
          </p:nvSpPr>
          <p:spPr>
            <a:xfrm>
              <a:off x="1089724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23E1748-BD8C-411B-8693-5EA1E6D4F822}"/>
                </a:ext>
              </a:extLst>
            </p:cNvPr>
            <p:cNvSpPr/>
            <p:nvPr/>
          </p:nvSpPr>
          <p:spPr>
            <a:xfrm>
              <a:off x="1642425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B9B14F4-D5F6-4C7E-979D-1D05C0118E41}"/>
                </a:ext>
              </a:extLst>
            </p:cNvPr>
            <p:cNvSpPr/>
            <p:nvPr/>
          </p:nvSpPr>
          <p:spPr>
            <a:xfrm>
              <a:off x="2195126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5BD2F1A-4B90-428A-A505-F723B93A5CD4}"/>
                </a:ext>
              </a:extLst>
            </p:cNvPr>
            <p:cNvSpPr/>
            <p:nvPr/>
          </p:nvSpPr>
          <p:spPr>
            <a:xfrm>
              <a:off x="2747827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E9BBB4DE-D499-4E29-B66A-24FB14CB71C5}"/>
                </a:ext>
              </a:extLst>
            </p:cNvPr>
            <p:cNvSpPr/>
            <p:nvPr/>
          </p:nvSpPr>
          <p:spPr>
            <a:xfrm>
              <a:off x="3300528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69CB33C-1F99-4377-9C11-3F535E0FA039}"/>
                </a:ext>
              </a:extLst>
            </p:cNvPr>
            <p:cNvSpPr/>
            <p:nvPr/>
          </p:nvSpPr>
          <p:spPr>
            <a:xfrm>
              <a:off x="3853229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9576439-C899-41C6-BB28-842686CE100C}"/>
                </a:ext>
              </a:extLst>
            </p:cNvPr>
            <p:cNvSpPr/>
            <p:nvPr/>
          </p:nvSpPr>
          <p:spPr>
            <a:xfrm>
              <a:off x="4405930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B3A9A5E-8131-4539-BA79-759A3716C70E}"/>
                </a:ext>
              </a:extLst>
            </p:cNvPr>
            <p:cNvSpPr/>
            <p:nvPr/>
          </p:nvSpPr>
          <p:spPr>
            <a:xfrm>
              <a:off x="4958631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D83FE5C-DD8D-40C6-B328-8E38331C8214}"/>
                </a:ext>
              </a:extLst>
            </p:cNvPr>
            <p:cNvSpPr/>
            <p:nvPr/>
          </p:nvSpPr>
          <p:spPr>
            <a:xfrm>
              <a:off x="5511332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7DFCA99-BF41-469E-81B0-36BBBAA93290}"/>
                </a:ext>
              </a:extLst>
            </p:cNvPr>
            <p:cNvSpPr/>
            <p:nvPr/>
          </p:nvSpPr>
          <p:spPr>
            <a:xfrm>
              <a:off x="6064033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FDD72E5-140C-4038-84D1-61711D65828C}"/>
                </a:ext>
              </a:extLst>
            </p:cNvPr>
            <p:cNvSpPr/>
            <p:nvPr/>
          </p:nvSpPr>
          <p:spPr>
            <a:xfrm>
              <a:off x="6616734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D860B4F-B49F-4085-89D0-CBE5B9C6D5BA}"/>
                </a:ext>
              </a:extLst>
            </p:cNvPr>
            <p:cNvSpPr/>
            <p:nvPr/>
          </p:nvSpPr>
          <p:spPr>
            <a:xfrm>
              <a:off x="7169435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F9AD279B-F6FB-4438-8173-5294E67AC60F}"/>
                </a:ext>
              </a:extLst>
            </p:cNvPr>
            <p:cNvSpPr/>
            <p:nvPr/>
          </p:nvSpPr>
          <p:spPr>
            <a:xfrm>
              <a:off x="7722136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59FF453-6127-48B2-AA26-8D6BDC9285D2}"/>
                </a:ext>
              </a:extLst>
            </p:cNvPr>
            <p:cNvSpPr/>
            <p:nvPr/>
          </p:nvSpPr>
          <p:spPr>
            <a:xfrm>
              <a:off x="8274837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62F3CD-AECB-4DBA-A5EC-7BAD25FA57A4}"/>
                </a:ext>
              </a:extLst>
            </p:cNvPr>
            <p:cNvSpPr/>
            <p:nvPr/>
          </p:nvSpPr>
          <p:spPr>
            <a:xfrm>
              <a:off x="8827538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AED59BC-5BBA-4969-9C95-C6799C7AB8A3}"/>
                </a:ext>
              </a:extLst>
            </p:cNvPr>
            <p:cNvSpPr/>
            <p:nvPr/>
          </p:nvSpPr>
          <p:spPr>
            <a:xfrm>
              <a:off x="9380239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209A2B86-1E2E-4FCA-AE70-B24F01684FCE}"/>
                </a:ext>
              </a:extLst>
            </p:cNvPr>
            <p:cNvSpPr/>
            <p:nvPr/>
          </p:nvSpPr>
          <p:spPr>
            <a:xfrm>
              <a:off x="9932940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D97421C8-80B3-4319-94B9-0D3EEA172735}"/>
                </a:ext>
              </a:extLst>
            </p:cNvPr>
            <p:cNvSpPr/>
            <p:nvPr/>
          </p:nvSpPr>
          <p:spPr>
            <a:xfrm>
              <a:off x="10485641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085FE0A-1068-4365-A1BC-2A47DE26DD0A}"/>
                </a:ext>
              </a:extLst>
            </p:cNvPr>
            <p:cNvSpPr/>
            <p:nvPr/>
          </p:nvSpPr>
          <p:spPr>
            <a:xfrm>
              <a:off x="11038342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004C4FCE-A169-4681-8377-E142FF21A38F}"/>
                </a:ext>
              </a:extLst>
            </p:cNvPr>
            <p:cNvSpPr/>
            <p:nvPr/>
          </p:nvSpPr>
          <p:spPr>
            <a:xfrm>
              <a:off x="11591043" y="104637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606DAB6-FDDD-441D-A3E9-41C0467D0F7F}"/>
                </a:ext>
              </a:extLst>
            </p:cNvPr>
            <p:cNvSpPr/>
            <p:nvPr/>
          </p:nvSpPr>
          <p:spPr>
            <a:xfrm>
              <a:off x="537023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E103CA8-4088-4021-8986-E6C746338E4D}"/>
                </a:ext>
              </a:extLst>
            </p:cNvPr>
            <p:cNvSpPr/>
            <p:nvPr/>
          </p:nvSpPr>
          <p:spPr>
            <a:xfrm>
              <a:off x="1089724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D9A5A26-CA76-46EE-81BC-B361B5363348}"/>
                </a:ext>
              </a:extLst>
            </p:cNvPr>
            <p:cNvSpPr/>
            <p:nvPr/>
          </p:nvSpPr>
          <p:spPr>
            <a:xfrm>
              <a:off x="1642425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021C9DB8-5808-425D-A624-73F72184C9CD}"/>
                </a:ext>
              </a:extLst>
            </p:cNvPr>
            <p:cNvSpPr/>
            <p:nvPr/>
          </p:nvSpPr>
          <p:spPr>
            <a:xfrm>
              <a:off x="2195126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65B03488-7CE1-49A9-B04C-B9ECAC636550}"/>
                </a:ext>
              </a:extLst>
            </p:cNvPr>
            <p:cNvSpPr/>
            <p:nvPr/>
          </p:nvSpPr>
          <p:spPr>
            <a:xfrm>
              <a:off x="2747827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58BBC46-AF93-4E9B-8D7D-34E7917ABBB1}"/>
                </a:ext>
              </a:extLst>
            </p:cNvPr>
            <p:cNvSpPr/>
            <p:nvPr/>
          </p:nvSpPr>
          <p:spPr>
            <a:xfrm>
              <a:off x="3300528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9488B25F-DD23-4557-B4E3-170F64735F12}"/>
                </a:ext>
              </a:extLst>
            </p:cNvPr>
            <p:cNvSpPr/>
            <p:nvPr/>
          </p:nvSpPr>
          <p:spPr>
            <a:xfrm>
              <a:off x="3853229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D041E34-5E5C-4EFF-83E2-EC6BBED974A7}"/>
                </a:ext>
              </a:extLst>
            </p:cNvPr>
            <p:cNvSpPr/>
            <p:nvPr/>
          </p:nvSpPr>
          <p:spPr>
            <a:xfrm>
              <a:off x="4405930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0CE1ADA1-E2E7-4401-B9A5-92D194979012}"/>
                </a:ext>
              </a:extLst>
            </p:cNvPr>
            <p:cNvSpPr/>
            <p:nvPr/>
          </p:nvSpPr>
          <p:spPr>
            <a:xfrm>
              <a:off x="4958631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FE39867-28CD-4000-B063-1634AD9F9FA4}"/>
                </a:ext>
              </a:extLst>
            </p:cNvPr>
            <p:cNvSpPr/>
            <p:nvPr/>
          </p:nvSpPr>
          <p:spPr>
            <a:xfrm>
              <a:off x="5511332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B0E4944B-7B22-4F08-8FBD-B4BC5829B656}"/>
                </a:ext>
              </a:extLst>
            </p:cNvPr>
            <p:cNvSpPr/>
            <p:nvPr/>
          </p:nvSpPr>
          <p:spPr>
            <a:xfrm>
              <a:off x="6064033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C0238DC-88AF-4215-BAE3-6FB9355C8D21}"/>
                </a:ext>
              </a:extLst>
            </p:cNvPr>
            <p:cNvSpPr/>
            <p:nvPr/>
          </p:nvSpPr>
          <p:spPr>
            <a:xfrm>
              <a:off x="6616734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15E02CE5-8E41-498A-A209-6CD855E7CC67}"/>
                </a:ext>
              </a:extLst>
            </p:cNvPr>
            <p:cNvSpPr/>
            <p:nvPr/>
          </p:nvSpPr>
          <p:spPr>
            <a:xfrm>
              <a:off x="7169435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F97E8E8E-2073-413E-9F45-6F7B55DBFEDC}"/>
                </a:ext>
              </a:extLst>
            </p:cNvPr>
            <p:cNvSpPr/>
            <p:nvPr/>
          </p:nvSpPr>
          <p:spPr>
            <a:xfrm>
              <a:off x="7722136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562EA671-2205-4B29-B0E1-127DF8ADFDD0}"/>
                </a:ext>
              </a:extLst>
            </p:cNvPr>
            <p:cNvSpPr/>
            <p:nvPr/>
          </p:nvSpPr>
          <p:spPr>
            <a:xfrm>
              <a:off x="8274837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ABB67FF-389B-425B-BBD7-780AC115C71E}"/>
                </a:ext>
              </a:extLst>
            </p:cNvPr>
            <p:cNvSpPr/>
            <p:nvPr/>
          </p:nvSpPr>
          <p:spPr>
            <a:xfrm>
              <a:off x="8827538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CF016C10-12C5-4144-9DED-D83367B4021A}"/>
                </a:ext>
              </a:extLst>
            </p:cNvPr>
            <p:cNvSpPr/>
            <p:nvPr/>
          </p:nvSpPr>
          <p:spPr>
            <a:xfrm>
              <a:off x="9380239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8B4B411F-C153-41F4-9616-65DFE13DE5BB}"/>
                </a:ext>
              </a:extLst>
            </p:cNvPr>
            <p:cNvSpPr/>
            <p:nvPr/>
          </p:nvSpPr>
          <p:spPr>
            <a:xfrm>
              <a:off x="9932940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BF783E8-95C9-4EF9-B8A5-E8C46A1610AA}"/>
                </a:ext>
              </a:extLst>
            </p:cNvPr>
            <p:cNvSpPr/>
            <p:nvPr/>
          </p:nvSpPr>
          <p:spPr>
            <a:xfrm>
              <a:off x="10485641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64231DCB-FB88-4808-83BD-9D53F7CD631C}"/>
                </a:ext>
              </a:extLst>
            </p:cNvPr>
            <p:cNvSpPr/>
            <p:nvPr/>
          </p:nvSpPr>
          <p:spPr>
            <a:xfrm>
              <a:off x="11038342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4D009770-007C-4038-826E-DA2799ECDF1C}"/>
                </a:ext>
              </a:extLst>
            </p:cNvPr>
            <p:cNvSpPr/>
            <p:nvPr/>
          </p:nvSpPr>
          <p:spPr>
            <a:xfrm>
              <a:off x="11591043" y="1574276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CE18BEC3-F9EC-4D40-B624-417454458446}"/>
                </a:ext>
              </a:extLst>
            </p:cNvPr>
            <p:cNvSpPr/>
            <p:nvPr/>
          </p:nvSpPr>
          <p:spPr>
            <a:xfrm>
              <a:off x="537023" y="2102177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08645648-867D-4902-845D-71321BDA0499}"/>
                </a:ext>
              </a:extLst>
            </p:cNvPr>
            <p:cNvSpPr/>
            <p:nvPr/>
          </p:nvSpPr>
          <p:spPr>
            <a:xfrm>
              <a:off x="5511332" y="2102177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D7930A01-E4A7-4F58-832E-9C4F90116DDF}"/>
                </a:ext>
              </a:extLst>
            </p:cNvPr>
            <p:cNvSpPr/>
            <p:nvPr/>
          </p:nvSpPr>
          <p:spPr>
            <a:xfrm>
              <a:off x="6064033" y="2102177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F82F31E-1C2D-48CC-8F6F-934B9A3440DC}"/>
                </a:ext>
              </a:extLst>
            </p:cNvPr>
            <p:cNvSpPr/>
            <p:nvPr/>
          </p:nvSpPr>
          <p:spPr>
            <a:xfrm>
              <a:off x="6616734" y="2102177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ACEDA251-F7B6-4D70-9BF0-BF6E84F2AC5B}"/>
                </a:ext>
              </a:extLst>
            </p:cNvPr>
            <p:cNvSpPr/>
            <p:nvPr/>
          </p:nvSpPr>
          <p:spPr>
            <a:xfrm>
              <a:off x="7169435" y="2102177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79C66D2-E478-4157-B092-687528A14C27}"/>
                </a:ext>
              </a:extLst>
            </p:cNvPr>
            <p:cNvSpPr/>
            <p:nvPr/>
          </p:nvSpPr>
          <p:spPr>
            <a:xfrm>
              <a:off x="7722136" y="2102177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C385B61-D6AD-4684-8B18-E7140C8BD823}"/>
                </a:ext>
              </a:extLst>
            </p:cNvPr>
            <p:cNvSpPr/>
            <p:nvPr/>
          </p:nvSpPr>
          <p:spPr>
            <a:xfrm>
              <a:off x="8274837" y="2102177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49477E10-8389-4C70-AAF9-6D3BA9A0B966}"/>
                </a:ext>
              </a:extLst>
            </p:cNvPr>
            <p:cNvSpPr/>
            <p:nvPr/>
          </p:nvSpPr>
          <p:spPr>
            <a:xfrm>
              <a:off x="8827538" y="2102177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AAA984F8-3216-4BC5-9A47-A0BEF5E86537}"/>
                </a:ext>
              </a:extLst>
            </p:cNvPr>
            <p:cNvSpPr/>
            <p:nvPr/>
          </p:nvSpPr>
          <p:spPr>
            <a:xfrm>
              <a:off x="9380239" y="2102177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71459E90-96FF-4610-A050-419B445F5B3D}"/>
                </a:ext>
              </a:extLst>
            </p:cNvPr>
            <p:cNvSpPr/>
            <p:nvPr/>
          </p:nvSpPr>
          <p:spPr>
            <a:xfrm>
              <a:off x="9932940" y="2102177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889C21E-A39D-4EBA-B602-3695371C5D45}"/>
                </a:ext>
              </a:extLst>
            </p:cNvPr>
            <p:cNvSpPr/>
            <p:nvPr/>
          </p:nvSpPr>
          <p:spPr>
            <a:xfrm>
              <a:off x="10485641" y="2102177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C980C6C9-1C29-4314-B50A-C646E81BE36D}"/>
                </a:ext>
              </a:extLst>
            </p:cNvPr>
            <p:cNvSpPr/>
            <p:nvPr/>
          </p:nvSpPr>
          <p:spPr>
            <a:xfrm>
              <a:off x="11038342" y="2102177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8F4A4D2-8BB0-4A95-BF4D-55FABDC0E08A}"/>
                </a:ext>
              </a:extLst>
            </p:cNvPr>
            <p:cNvSpPr/>
            <p:nvPr/>
          </p:nvSpPr>
          <p:spPr>
            <a:xfrm>
              <a:off x="11591043" y="2102177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7FE44147-23D2-4264-B23B-02E215606607}"/>
                </a:ext>
              </a:extLst>
            </p:cNvPr>
            <p:cNvSpPr/>
            <p:nvPr/>
          </p:nvSpPr>
          <p:spPr>
            <a:xfrm>
              <a:off x="537023" y="2630078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352A4641-A192-489E-B962-13DD9248764A}"/>
                </a:ext>
              </a:extLst>
            </p:cNvPr>
            <p:cNvSpPr/>
            <p:nvPr/>
          </p:nvSpPr>
          <p:spPr>
            <a:xfrm>
              <a:off x="5511332" y="2630078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92CFC0CC-692E-446B-B2DE-4343A3AFDF0B}"/>
                </a:ext>
              </a:extLst>
            </p:cNvPr>
            <p:cNvSpPr/>
            <p:nvPr/>
          </p:nvSpPr>
          <p:spPr>
            <a:xfrm>
              <a:off x="6064033" y="2630078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C6F6BE98-F3D6-43EB-9C90-C4F73A40B1C4}"/>
                </a:ext>
              </a:extLst>
            </p:cNvPr>
            <p:cNvSpPr/>
            <p:nvPr/>
          </p:nvSpPr>
          <p:spPr>
            <a:xfrm>
              <a:off x="6616734" y="2630078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C337259D-9C59-4BD8-AEDB-7EF6DF5BE4D9}"/>
                </a:ext>
              </a:extLst>
            </p:cNvPr>
            <p:cNvSpPr/>
            <p:nvPr/>
          </p:nvSpPr>
          <p:spPr>
            <a:xfrm>
              <a:off x="7169435" y="2630078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C79989C-BE39-49E3-9DE7-17CE3878D826}"/>
                </a:ext>
              </a:extLst>
            </p:cNvPr>
            <p:cNvSpPr/>
            <p:nvPr/>
          </p:nvSpPr>
          <p:spPr>
            <a:xfrm>
              <a:off x="7722136" y="2630078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127F9D53-E201-4B47-A348-174A41DAAC66}"/>
                </a:ext>
              </a:extLst>
            </p:cNvPr>
            <p:cNvSpPr/>
            <p:nvPr/>
          </p:nvSpPr>
          <p:spPr>
            <a:xfrm>
              <a:off x="8274837" y="2630078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DDC1F13C-EB66-4506-85DE-A6E3BC8D9F85}"/>
                </a:ext>
              </a:extLst>
            </p:cNvPr>
            <p:cNvSpPr/>
            <p:nvPr/>
          </p:nvSpPr>
          <p:spPr>
            <a:xfrm>
              <a:off x="8827538" y="2630078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AAB3A739-E741-4201-8EA6-5E4B0CA928E7}"/>
                </a:ext>
              </a:extLst>
            </p:cNvPr>
            <p:cNvSpPr/>
            <p:nvPr/>
          </p:nvSpPr>
          <p:spPr>
            <a:xfrm>
              <a:off x="9380239" y="2630078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17BF638A-A065-4076-B6BB-639FE6C7E865}"/>
                </a:ext>
              </a:extLst>
            </p:cNvPr>
            <p:cNvSpPr/>
            <p:nvPr/>
          </p:nvSpPr>
          <p:spPr>
            <a:xfrm>
              <a:off x="9932940" y="2630078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A58EE017-0242-4C5E-849E-22E022039646}"/>
                </a:ext>
              </a:extLst>
            </p:cNvPr>
            <p:cNvSpPr/>
            <p:nvPr/>
          </p:nvSpPr>
          <p:spPr>
            <a:xfrm>
              <a:off x="10485641" y="2630078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1B1DF054-CF74-4493-A535-792B28CADCFF}"/>
                </a:ext>
              </a:extLst>
            </p:cNvPr>
            <p:cNvSpPr/>
            <p:nvPr/>
          </p:nvSpPr>
          <p:spPr>
            <a:xfrm>
              <a:off x="11038342" y="2630078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BD31E9A1-6D3E-4D23-8BC2-C55027102CEC}"/>
                </a:ext>
              </a:extLst>
            </p:cNvPr>
            <p:cNvSpPr/>
            <p:nvPr/>
          </p:nvSpPr>
          <p:spPr>
            <a:xfrm>
              <a:off x="11591043" y="2630078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DBA52819-362C-4FBB-BC3B-1481319421BE}"/>
                </a:ext>
              </a:extLst>
            </p:cNvPr>
            <p:cNvSpPr/>
            <p:nvPr/>
          </p:nvSpPr>
          <p:spPr>
            <a:xfrm>
              <a:off x="537023" y="3157979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E5494DD9-E13A-4784-A403-03D2A0ACC880}"/>
                </a:ext>
              </a:extLst>
            </p:cNvPr>
            <p:cNvSpPr/>
            <p:nvPr/>
          </p:nvSpPr>
          <p:spPr>
            <a:xfrm>
              <a:off x="5511332" y="3157979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C34926A4-F1F2-41C7-B0E5-A442BBC3535D}"/>
                </a:ext>
              </a:extLst>
            </p:cNvPr>
            <p:cNvSpPr/>
            <p:nvPr/>
          </p:nvSpPr>
          <p:spPr>
            <a:xfrm>
              <a:off x="6064033" y="3157979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C2ED47A0-3A1B-44AF-80FF-7AE14002E63D}"/>
                </a:ext>
              </a:extLst>
            </p:cNvPr>
            <p:cNvSpPr/>
            <p:nvPr/>
          </p:nvSpPr>
          <p:spPr>
            <a:xfrm>
              <a:off x="6616734" y="3157979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EB92B34D-6C59-459F-A2C5-9891B00CD416}"/>
                </a:ext>
              </a:extLst>
            </p:cNvPr>
            <p:cNvSpPr/>
            <p:nvPr/>
          </p:nvSpPr>
          <p:spPr>
            <a:xfrm>
              <a:off x="7169435" y="3157979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BCD7B368-4B04-434C-AB53-F80497FF19D1}"/>
                </a:ext>
              </a:extLst>
            </p:cNvPr>
            <p:cNvSpPr/>
            <p:nvPr/>
          </p:nvSpPr>
          <p:spPr>
            <a:xfrm>
              <a:off x="7722136" y="3157979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11374EC5-DF9F-489F-B8F2-F55CB01E9852}"/>
                </a:ext>
              </a:extLst>
            </p:cNvPr>
            <p:cNvSpPr/>
            <p:nvPr/>
          </p:nvSpPr>
          <p:spPr>
            <a:xfrm>
              <a:off x="8274837" y="3157979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55B3C394-EFBD-437E-9EAC-DC3172E0A960}"/>
                </a:ext>
              </a:extLst>
            </p:cNvPr>
            <p:cNvSpPr/>
            <p:nvPr/>
          </p:nvSpPr>
          <p:spPr>
            <a:xfrm>
              <a:off x="8827538" y="3157979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A9E7B9F-B062-47B6-B56D-5655CBD9506C}"/>
                </a:ext>
              </a:extLst>
            </p:cNvPr>
            <p:cNvSpPr/>
            <p:nvPr/>
          </p:nvSpPr>
          <p:spPr>
            <a:xfrm>
              <a:off x="9380239" y="3157979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7C0A59B-7480-423E-85E2-2F2F5B0F15AA}"/>
                </a:ext>
              </a:extLst>
            </p:cNvPr>
            <p:cNvSpPr/>
            <p:nvPr/>
          </p:nvSpPr>
          <p:spPr>
            <a:xfrm>
              <a:off x="9932940" y="3157979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DA5CAF5D-1E31-4EDF-BE1D-DE65F98EA473}"/>
                </a:ext>
              </a:extLst>
            </p:cNvPr>
            <p:cNvSpPr/>
            <p:nvPr/>
          </p:nvSpPr>
          <p:spPr>
            <a:xfrm>
              <a:off x="10485641" y="3157979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7BC79036-964B-482C-93A6-891FFDA7497A}"/>
                </a:ext>
              </a:extLst>
            </p:cNvPr>
            <p:cNvSpPr/>
            <p:nvPr/>
          </p:nvSpPr>
          <p:spPr>
            <a:xfrm>
              <a:off x="11038342" y="3157979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A95C589B-8831-4F04-B116-BF8265B0A8F8}"/>
                </a:ext>
              </a:extLst>
            </p:cNvPr>
            <p:cNvSpPr/>
            <p:nvPr/>
          </p:nvSpPr>
          <p:spPr>
            <a:xfrm>
              <a:off x="11591043" y="3157979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38692CF4-FBFB-4051-8B00-9D65E814B932}"/>
                </a:ext>
              </a:extLst>
            </p:cNvPr>
            <p:cNvSpPr/>
            <p:nvPr/>
          </p:nvSpPr>
          <p:spPr>
            <a:xfrm>
              <a:off x="537023" y="368588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F2B9B13F-3403-4137-AC89-653706EA0417}"/>
                </a:ext>
              </a:extLst>
            </p:cNvPr>
            <p:cNvSpPr/>
            <p:nvPr/>
          </p:nvSpPr>
          <p:spPr>
            <a:xfrm>
              <a:off x="5511332" y="368588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41F6F110-3601-4FCC-AB89-16A82A54E192}"/>
                </a:ext>
              </a:extLst>
            </p:cNvPr>
            <p:cNvSpPr/>
            <p:nvPr/>
          </p:nvSpPr>
          <p:spPr>
            <a:xfrm>
              <a:off x="6064033" y="368588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D1C2BB71-9AC3-42C1-8635-37287F8B8735}"/>
                </a:ext>
              </a:extLst>
            </p:cNvPr>
            <p:cNvSpPr/>
            <p:nvPr/>
          </p:nvSpPr>
          <p:spPr>
            <a:xfrm>
              <a:off x="6616734" y="368588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141527D6-AD21-40C9-B41A-8771620A8ECD}"/>
                </a:ext>
              </a:extLst>
            </p:cNvPr>
            <p:cNvSpPr/>
            <p:nvPr/>
          </p:nvSpPr>
          <p:spPr>
            <a:xfrm>
              <a:off x="7169435" y="368588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640A7D2D-6ECF-4907-AD06-F0DEECAEEB07}"/>
                </a:ext>
              </a:extLst>
            </p:cNvPr>
            <p:cNvSpPr/>
            <p:nvPr/>
          </p:nvSpPr>
          <p:spPr>
            <a:xfrm>
              <a:off x="7722136" y="368588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73EF4E76-563C-472E-8822-B5FF5E9A30CF}"/>
                </a:ext>
              </a:extLst>
            </p:cNvPr>
            <p:cNvSpPr/>
            <p:nvPr/>
          </p:nvSpPr>
          <p:spPr>
            <a:xfrm>
              <a:off x="8274837" y="368588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6F1DB320-51B1-4265-A1BF-CC738591DCF3}"/>
                </a:ext>
              </a:extLst>
            </p:cNvPr>
            <p:cNvSpPr/>
            <p:nvPr/>
          </p:nvSpPr>
          <p:spPr>
            <a:xfrm>
              <a:off x="8827538" y="368588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22F142B2-1064-4141-8245-F21466AE6AD9}"/>
                </a:ext>
              </a:extLst>
            </p:cNvPr>
            <p:cNvSpPr/>
            <p:nvPr/>
          </p:nvSpPr>
          <p:spPr>
            <a:xfrm>
              <a:off x="9380239" y="368588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D977404D-C934-4469-8523-E09598D835E4}"/>
                </a:ext>
              </a:extLst>
            </p:cNvPr>
            <p:cNvSpPr/>
            <p:nvPr/>
          </p:nvSpPr>
          <p:spPr>
            <a:xfrm>
              <a:off x="9932940" y="368588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3CDBF7C2-2EDC-4B52-80AE-6F6E7C9D8234}"/>
                </a:ext>
              </a:extLst>
            </p:cNvPr>
            <p:cNvSpPr/>
            <p:nvPr/>
          </p:nvSpPr>
          <p:spPr>
            <a:xfrm>
              <a:off x="10485641" y="368588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BEEEA7FD-DB57-41EF-A86E-20B8302B7F61}"/>
                </a:ext>
              </a:extLst>
            </p:cNvPr>
            <p:cNvSpPr/>
            <p:nvPr/>
          </p:nvSpPr>
          <p:spPr>
            <a:xfrm>
              <a:off x="11038342" y="368588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44AAA8E6-5E8B-4D99-81CB-B4895BB8897E}"/>
                </a:ext>
              </a:extLst>
            </p:cNvPr>
            <p:cNvSpPr/>
            <p:nvPr/>
          </p:nvSpPr>
          <p:spPr>
            <a:xfrm>
              <a:off x="11591043" y="368588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ACFA6D90-CF24-4E67-BC5A-2F5462985D12}"/>
                </a:ext>
              </a:extLst>
            </p:cNvPr>
            <p:cNvSpPr/>
            <p:nvPr/>
          </p:nvSpPr>
          <p:spPr>
            <a:xfrm>
              <a:off x="537023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5B36CEC7-C10E-4B8E-8D25-BA3404AF7F8E}"/>
                </a:ext>
              </a:extLst>
            </p:cNvPr>
            <p:cNvSpPr/>
            <p:nvPr/>
          </p:nvSpPr>
          <p:spPr>
            <a:xfrm>
              <a:off x="1089724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9FE2997F-5DED-465B-983A-E590470E2E55}"/>
                </a:ext>
              </a:extLst>
            </p:cNvPr>
            <p:cNvSpPr/>
            <p:nvPr/>
          </p:nvSpPr>
          <p:spPr>
            <a:xfrm>
              <a:off x="1642425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AE470196-51A4-420F-9E95-79A882EE5258}"/>
                </a:ext>
              </a:extLst>
            </p:cNvPr>
            <p:cNvSpPr/>
            <p:nvPr/>
          </p:nvSpPr>
          <p:spPr>
            <a:xfrm>
              <a:off x="2195126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E8410DA6-0214-4487-96BC-F30FAE033F56}"/>
                </a:ext>
              </a:extLst>
            </p:cNvPr>
            <p:cNvSpPr/>
            <p:nvPr/>
          </p:nvSpPr>
          <p:spPr>
            <a:xfrm>
              <a:off x="2747827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A3323613-C26F-47C7-986D-33ED2204655A}"/>
                </a:ext>
              </a:extLst>
            </p:cNvPr>
            <p:cNvSpPr/>
            <p:nvPr/>
          </p:nvSpPr>
          <p:spPr>
            <a:xfrm>
              <a:off x="3300528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A21F0573-5634-4DA5-9834-96CCB943AC55}"/>
                </a:ext>
              </a:extLst>
            </p:cNvPr>
            <p:cNvSpPr/>
            <p:nvPr/>
          </p:nvSpPr>
          <p:spPr>
            <a:xfrm>
              <a:off x="3853229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73C953B7-CF15-44EF-A44E-1D5F679FF794}"/>
                </a:ext>
              </a:extLst>
            </p:cNvPr>
            <p:cNvSpPr/>
            <p:nvPr/>
          </p:nvSpPr>
          <p:spPr>
            <a:xfrm>
              <a:off x="4405930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0E5AEAB7-E25C-438C-96DA-FA84E4A8D35A}"/>
                </a:ext>
              </a:extLst>
            </p:cNvPr>
            <p:cNvSpPr/>
            <p:nvPr/>
          </p:nvSpPr>
          <p:spPr>
            <a:xfrm>
              <a:off x="4958631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F85090C7-7007-4449-8D0B-2B869402E2E5}"/>
                </a:ext>
              </a:extLst>
            </p:cNvPr>
            <p:cNvSpPr/>
            <p:nvPr/>
          </p:nvSpPr>
          <p:spPr>
            <a:xfrm>
              <a:off x="5511332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C906AB45-4A21-47D3-A328-55485F379571}"/>
                </a:ext>
              </a:extLst>
            </p:cNvPr>
            <p:cNvSpPr/>
            <p:nvPr/>
          </p:nvSpPr>
          <p:spPr>
            <a:xfrm>
              <a:off x="6064033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E1698C7E-EF9E-425F-8753-5AA7651E16E4}"/>
                </a:ext>
              </a:extLst>
            </p:cNvPr>
            <p:cNvSpPr/>
            <p:nvPr/>
          </p:nvSpPr>
          <p:spPr>
            <a:xfrm>
              <a:off x="6616734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54104666-AE69-4066-BDD3-82FF0C95EFA8}"/>
                </a:ext>
              </a:extLst>
            </p:cNvPr>
            <p:cNvSpPr/>
            <p:nvPr/>
          </p:nvSpPr>
          <p:spPr>
            <a:xfrm>
              <a:off x="7169435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73EE5C23-ADD7-47DF-8D46-214C39C08210}"/>
                </a:ext>
              </a:extLst>
            </p:cNvPr>
            <p:cNvSpPr/>
            <p:nvPr/>
          </p:nvSpPr>
          <p:spPr>
            <a:xfrm>
              <a:off x="7722136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F4DBAA8C-5AE2-40D7-9477-09DB99945BD5}"/>
                </a:ext>
              </a:extLst>
            </p:cNvPr>
            <p:cNvSpPr/>
            <p:nvPr/>
          </p:nvSpPr>
          <p:spPr>
            <a:xfrm>
              <a:off x="8274837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D85F4B5F-A93B-4695-A9BC-C80B298B54DD}"/>
                </a:ext>
              </a:extLst>
            </p:cNvPr>
            <p:cNvSpPr/>
            <p:nvPr/>
          </p:nvSpPr>
          <p:spPr>
            <a:xfrm>
              <a:off x="8827538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4DBD28E6-106C-46B5-82B7-62F8FAB03D0A}"/>
                </a:ext>
              </a:extLst>
            </p:cNvPr>
            <p:cNvSpPr/>
            <p:nvPr/>
          </p:nvSpPr>
          <p:spPr>
            <a:xfrm>
              <a:off x="9380239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AE6C4A6F-F34F-4B5F-882E-32DF10B61B3D}"/>
                </a:ext>
              </a:extLst>
            </p:cNvPr>
            <p:cNvSpPr/>
            <p:nvPr/>
          </p:nvSpPr>
          <p:spPr>
            <a:xfrm>
              <a:off x="9932940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E4E4EA4A-AE2C-42CF-A0BE-6557DB9377F5}"/>
                </a:ext>
              </a:extLst>
            </p:cNvPr>
            <p:cNvSpPr/>
            <p:nvPr/>
          </p:nvSpPr>
          <p:spPr>
            <a:xfrm>
              <a:off x="10485641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FE4E1ED3-8090-4C40-83D2-3D52A2A0FE1A}"/>
                </a:ext>
              </a:extLst>
            </p:cNvPr>
            <p:cNvSpPr/>
            <p:nvPr/>
          </p:nvSpPr>
          <p:spPr>
            <a:xfrm>
              <a:off x="11038342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F9F0987C-F41C-47C1-B8A7-46B1226DFD26}"/>
                </a:ext>
              </a:extLst>
            </p:cNvPr>
            <p:cNvSpPr/>
            <p:nvPr/>
          </p:nvSpPr>
          <p:spPr>
            <a:xfrm>
              <a:off x="11591043" y="4213781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C8463E75-2EB3-4689-B910-55F0FFDC1FE7}"/>
                </a:ext>
              </a:extLst>
            </p:cNvPr>
            <p:cNvSpPr/>
            <p:nvPr/>
          </p:nvSpPr>
          <p:spPr>
            <a:xfrm>
              <a:off x="537023" y="4741682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410CDC6A-BF54-464F-BFF4-699C736A4F09}"/>
                </a:ext>
              </a:extLst>
            </p:cNvPr>
            <p:cNvSpPr/>
            <p:nvPr/>
          </p:nvSpPr>
          <p:spPr>
            <a:xfrm>
              <a:off x="11591043" y="4741682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E71AA603-4874-4EAF-865C-BD9083BD7EF3}"/>
                </a:ext>
              </a:extLst>
            </p:cNvPr>
            <p:cNvSpPr/>
            <p:nvPr/>
          </p:nvSpPr>
          <p:spPr>
            <a:xfrm>
              <a:off x="537023" y="5269583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B80F7BE5-35A5-44CC-8EE3-90D0F11B4A2E}"/>
                </a:ext>
              </a:extLst>
            </p:cNvPr>
            <p:cNvSpPr/>
            <p:nvPr/>
          </p:nvSpPr>
          <p:spPr>
            <a:xfrm>
              <a:off x="11591043" y="5269583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9962224-9CD1-4758-9611-5ADBD6AF879C}"/>
                </a:ext>
              </a:extLst>
            </p:cNvPr>
            <p:cNvSpPr/>
            <p:nvPr/>
          </p:nvSpPr>
          <p:spPr>
            <a:xfrm>
              <a:off x="537023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7B8A056C-1D8B-4EA2-A4C9-7A2B789B33B6}"/>
                </a:ext>
              </a:extLst>
            </p:cNvPr>
            <p:cNvSpPr/>
            <p:nvPr/>
          </p:nvSpPr>
          <p:spPr>
            <a:xfrm>
              <a:off x="1089724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70BF47DF-88DE-42CC-A1FB-5865A28AE93E}"/>
                </a:ext>
              </a:extLst>
            </p:cNvPr>
            <p:cNvSpPr/>
            <p:nvPr/>
          </p:nvSpPr>
          <p:spPr>
            <a:xfrm>
              <a:off x="1642425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A4B52E03-A024-4950-9799-6B0443F6971B}"/>
                </a:ext>
              </a:extLst>
            </p:cNvPr>
            <p:cNvSpPr/>
            <p:nvPr/>
          </p:nvSpPr>
          <p:spPr>
            <a:xfrm>
              <a:off x="2195126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932CBC94-7E24-42D8-B98E-40F7D0ACD8F8}"/>
                </a:ext>
              </a:extLst>
            </p:cNvPr>
            <p:cNvSpPr/>
            <p:nvPr/>
          </p:nvSpPr>
          <p:spPr>
            <a:xfrm>
              <a:off x="2747827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E186FA20-5EEF-4DEE-B95C-311E1960E709}"/>
                </a:ext>
              </a:extLst>
            </p:cNvPr>
            <p:cNvSpPr/>
            <p:nvPr/>
          </p:nvSpPr>
          <p:spPr>
            <a:xfrm>
              <a:off x="3300528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A124ECF1-6BB7-430E-884E-216E56BBD479}"/>
                </a:ext>
              </a:extLst>
            </p:cNvPr>
            <p:cNvSpPr/>
            <p:nvPr/>
          </p:nvSpPr>
          <p:spPr>
            <a:xfrm>
              <a:off x="3853229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D950D6AA-4639-4416-A53F-0B16619B6D5E}"/>
                </a:ext>
              </a:extLst>
            </p:cNvPr>
            <p:cNvSpPr/>
            <p:nvPr/>
          </p:nvSpPr>
          <p:spPr>
            <a:xfrm>
              <a:off x="4405930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909B8036-C412-4E10-9DC0-3515CE7D1FF1}"/>
                </a:ext>
              </a:extLst>
            </p:cNvPr>
            <p:cNvSpPr/>
            <p:nvPr/>
          </p:nvSpPr>
          <p:spPr>
            <a:xfrm>
              <a:off x="4958631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67FD9101-89E7-4667-94AF-F675AF846F97}"/>
                </a:ext>
              </a:extLst>
            </p:cNvPr>
            <p:cNvSpPr/>
            <p:nvPr/>
          </p:nvSpPr>
          <p:spPr>
            <a:xfrm>
              <a:off x="5511332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354C1601-536E-4889-BDC6-7F83BADB7005}"/>
                </a:ext>
              </a:extLst>
            </p:cNvPr>
            <p:cNvSpPr/>
            <p:nvPr/>
          </p:nvSpPr>
          <p:spPr>
            <a:xfrm>
              <a:off x="6064033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889D3406-EBC0-4B93-9D5B-C171D99D6E77}"/>
                </a:ext>
              </a:extLst>
            </p:cNvPr>
            <p:cNvSpPr/>
            <p:nvPr/>
          </p:nvSpPr>
          <p:spPr>
            <a:xfrm>
              <a:off x="6616734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56844FCF-26DD-449E-9AFF-4D0B5D4A62F9}"/>
                </a:ext>
              </a:extLst>
            </p:cNvPr>
            <p:cNvSpPr/>
            <p:nvPr/>
          </p:nvSpPr>
          <p:spPr>
            <a:xfrm>
              <a:off x="7169435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9CF4F2E7-F1BD-4CE0-B863-8E414B61A6F5}"/>
                </a:ext>
              </a:extLst>
            </p:cNvPr>
            <p:cNvSpPr/>
            <p:nvPr/>
          </p:nvSpPr>
          <p:spPr>
            <a:xfrm>
              <a:off x="7722136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0996D54E-6316-4B8F-A5B6-9BF568911FB1}"/>
                </a:ext>
              </a:extLst>
            </p:cNvPr>
            <p:cNvSpPr/>
            <p:nvPr/>
          </p:nvSpPr>
          <p:spPr>
            <a:xfrm>
              <a:off x="8274837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9B78FF62-2DBF-4AA2-BB31-17DAA6CE886F}"/>
                </a:ext>
              </a:extLst>
            </p:cNvPr>
            <p:cNvSpPr/>
            <p:nvPr/>
          </p:nvSpPr>
          <p:spPr>
            <a:xfrm>
              <a:off x="8827538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312DDC2E-08B7-41D2-85D6-EA505967F2E2}"/>
                </a:ext>
              </a:extLst>
            </p:cNvPr>
            <p:cNvSpPr/>
            <p:nvPr/>
          </p:nvSpPr>
          <p:spPr>
            <a:xfrm>
              <a:off x="9380239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B374F553-A290-4C88-99A7-2326E4DBD324}"/>
                </a:ext>
              </a:extLst>
            </p:cNvPr>
            <p:cNvSpPr/>
            <p:nvPr/>
          </p:nvSpPr>
          <p:spPr>
            <a:xfrm>
              <a:off x="9932940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77EBB350-F933-4E87-A562-E334C8F72D1F}"/>
                </a:ext>
              </a:extLst>
            </p:cNvPr>
            <p:cNvSpPr/>
            <p:nvPr/>
          </p:nvSpPr>
          <p:spPr>
            <a:xfrm>
              <a:off x="10485641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0670CC70-B739-4176-B7ED-03671DB7D191}"/>
                </a:ext>
              </a:extLst>
            </p:cNvPr>
            <p:cNvSpPr/>
            <p:nvPr/>
          </p:nvSpPr>
          <p:spPr>
            <a:xfrm>
              <a:off x="11038342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BD781453-5F8D-495E-9192-D994ED4886AF}"/>
                </a:ext>
              </a:extLst>
            </p:cNvPr>
            <p:cNvSpPr/>
            <p:nvPr/>
          </p:nvSpPr>
          <p:spPr>
            <a:xfrm>
              <a:off x="11591043" y="5797484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E6AAA156-FE5C-4C7C-8B6F-6046941C3347}"/>
                </a:ext>
              </a:extLst>
            </p:cNvPr>
            <p:cNvSpPr/>
            <p:nvPr/>
          </p:nvSpPr>
          <p:spPr>
            <a:xfrm>
              <a:off x="537023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9AAFD8C0-094E-484E-84A5-D731B3CBDEEF}"/>
                </a:ext>
              </a:extLst>
            </p:cNvPr>
            <p:cNvSpPr/>
            <p:nvPr/>
          </p:nvSpPr>
          <p:spPr>
            <a:xfrm>
              <a:off x="1089724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FA19F809-288E-4639-BEBD-3706D19B15B9}"/>
                </a:ext>
              </a:extLst>
            </p:cNvPr>
            <p:cNvSpPr/>
            <p:nvPr/>
          </p:nvSpPr>
          <p:spPr>
            <a:xfrm>
              <a:off x="1642425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2C1326C1-0272-486B-AC3E-250B94645AF2}"/>
                </a:ext>
              </a:extLst>
            </p:cNvPr>
            <p:cNvSpPr/>
            <p:nvPr/>
          </p:nvSpPr>
          <p:spPr>
            <a:xfrm>
              <a:off x="2195126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392A167C-6D4F-4DCC-94CA-1EB9E75B2334}"/>
                </a:ext>
              </a:extLst>
            </p:cNvPr>
            <p:cNvSpPr/>
            <p:nvPr/>
          </p:nvSpPr>
          <p:spPr>
            <a:xfrm>
              <a:off x="2747827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3FCE9098-EFF3-4CE6-AFE1-12C838CDAE76}"/>
                </a:ext>
              </a:extLst>
            </p:cNvPr>
            <p:cNvSpPr/>
            <p:nvPr/>
          </p:nvSpPr>
          <p:spPr>
            <a:xfrm>
              <a:off x="3300528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A4E72DE4-35FE-4030-9E1E-0994AABD831A}"/>
                </a:ext>
              </a:extLst>
            </p:cNvPr>
            <p:cNvSpPr/>
            <p:nvPr/>
          </p:nvSpPr>
          <p:spPr>
            <a:xfrm>
              <a:off x="3853229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10648B17-D012-4A40-A32B-D5ACA5078827}"/>
                </a:ext>
              </a:extLst>
            </p:cNvPr>
            <p:cNvSpPr/>
            <p:nvPr/>
          </p:nvSpPr>
          <p:spPr>
            <a:xfrm>
              <a:off x="4405930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D8BB63A6-C869-43EB-858D-416F7E89AAEE}"/>
                </a:ext>
              </a:extLst>
            </p:cNvPr>
            <p:cNvSpPr/>
            <p:nvPr/>
          </p:nvSpPr>
          <p:spPr>
            <a:xfrm>
              <a:off x="4958631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B14F9C29-D1A7-4FE7-B12E-D0A860AFA916}"/>
                </a:ext>
              </a:extLst>
            </p:cNvPr>
            <p:cNvSpPr/>
            <p:nvPr/>
          </p:nvSpPr>
          <p:spPr>
            <a:xfrm>
              <a:off x="5511332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12333B80-8A7E-4B4A-85E6-A931D9BA3E46}"/>
                </a:ext>
              </a:extLst>
            </p:cNvPr>
            <p:cNvSpPr/>
            <p:nvPr/>
          </p:nvSpPr>
          <p:spPr>
            <a:xfrm>
              <a:off x="6064033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C4959852-20A0-4649-9A44-A5040AFA6D94}"/>
                </a:ext>
              </a:extLst>
            </p:cNvPr>
            <p:cNvSpPr/>
            <p:nvPr/>
          </p:nvSpPr>
          <p:spPr>
            <a:xfrm>
              <a:off x="6616734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31ADD12A-A5C0-4171-BDAD-EEA38FCE8404}"/>
                </a:ext>
              </a:extLst>
            </p:cNvPr>
            <p:cNvSpPr/>
            <p:nvPr/>
          </p:nvSpPr>
          <p:spPr>
            <a:xfrm>
              <a:off x="7169435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072C5EED-F1DA-4DD5-BBAF-DC71670E0E24}"/>
                </a:ext>
              </a:extLst>
            </p:cNvPr>
            <p:cNvSpPr/>
            <p:nvPr/>
          </p:nvSpPr>
          <p:spPr>
            <a:xfrm>
              <a:off x="7722136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1FA9FAF8-F0EF-4D83-B651-59C690D43926}"/>
                </a:ext>
              </a:extLst>
            </p:cNvPr>
            <p:cNvSpPr/>
            <p:nvPr/>
          </p:nvSpPr>
          <p:spPr>
            <a:xfrm>
              <a:off x="8274837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DF060899-8436-4127-BA04-ED7C47BF3EF2}"/>
                </a:ext>
              </a:extLst>
            </p:cNvPr>
            <p:cNvSpPr/>
            <p:nvPr/>
          </p:nvSpPr>
          <p:spPr>
            <a:xfrm>
              <a:off x="8827538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C31B30AE-2F32-4E7A-B0B9-110ABBB11661}"/>
                </a:ext>
              </a:extLst>
            </p:cNvPr>
            <p:cNvSpPr/>
            <p:nvPr/>
          </p:nvSpPr>
          <p:spPr>
            <a:xfrm>
              <a:off x="9380239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926A186B-EE70-4A57-925A-9F4F4D02F459}"/>
                </a:ext>
              </a:extLst>
            </p:cNvPr>
            <p:cNvSpPr/>
            <p:nvPr/>
          </p:nvSpPr>
          <p:spPr>
            <a:xfrm>
              <a:off x="9932940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2DEB999F-9448-41E5-897A-28BD75AEC892}"/>
                </a:ext>
              </a:extLst>
            </p:cNvPr>
            <p:cNvSpPr/>
            <p:nvPr/>
          </p:nvSpPr>
          <p:spPr>
            <a:xfrm>
              <a:off x="10485641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391DFFF7-AC99-4DBD-A65B-972DB76445CD}"/>
                </a:ext>
              </a:extLst>
            </p:cNvPr>
            <p:cNvSpPr/>
            <p:nvPr/>
          </p:nvSpPr>
          <p:spPr>
            <a:xfrm>
              <a:off x="11038342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6CA3BB7D-34DB-493F-A5DA-3CE65759BE59}"/>
                </a:ext>
              </a:extLst>
            </p:cNvPr>
            <p:cNvSpPr/>
            <p:nvPr/>
          </p:nvSpPr>
          <p:spPr>
            <a:xfrm>
              <a:off x="11591043" y="6325385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3FD69C65-B104-4EF4-8041-4C6DA70C6146}"/>
                </a:ext>
              </a:extLst>
            </p:cNvPr>
            <p:cNvSpPr/>
            <p:nvPr/>
          </p:nvSpPr>
          <p:spPr>
            <a:xfrm>
              <a:off x="1089724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AA6CE13D-C0B7-460A-92EC-4E48D886C2EE}"/>
                </a:ext>
              </a:extLst>
            </p:cNvPr>
            <p:cNvSpPr/>
            <p:nvPr/>
          </p:nvSpPr>
          <p:spPr>
            <a:xfrm>
              <a:off x="1642425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8B226716-00A8-4E5C-828F-AE4F300768AD}"/>
                </a:ext>
              </a:extLst>
            </p:cNvPr>
            <p:cNvSpPr/>
            <p:nvPr/>
          </p:nvSpPr>
          <p:spPr>
            <a:xfrm>
              <a:off x="2195126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FC172822-EE4A-4D2B-939A-B1BC83E062B1}"/>
                </a:ext>
              </a:extLst>
            </p:cNvPr>
            <p:cNvSpPr/>
            <p:nvPr/>
          </p:nvSpPr>
          <p:spPr>
            <a:xfrm>
              <a:off x="2747827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B7F59890-CCB3-4527-8F39-08D5504A9683}"/>
                </a:ext>
              </a:extLst>
            </p:cNvPr>
            <p:cNvSpPr/>
            <p:nvPr/>
          </p:nvSpPr>
          <p:spPr>
            <a:xfrm>
              <a:off x="3300528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B6505DC9-D9A5-40C2-A783-C70ED3713E8C}"/>
                </a:ext>
              </a:extLst>
            </p:cNvPr>
            <p:cNvSpPr/>
            <p:nvPr/>
          </p:nvSpPr>
          <p:spPr>
            <a:xfrm>
              <a:off x="3853229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1C787231-25BB-42B2-B638-8980C0B5259F}"/>
                </a:ext>
              </a:extLst>
            </p:cNvPr>
            <p:cNvSpPr/>
            <p:nvPr/>
          </p:nvSpPr>
          <p:spPr>
            <a:xfrm>
              <a:off x="4405930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A1DBB7D4-7CE9-44BD-B974-380044AFE904}"/>
                </a:ext>
              </a:extLst>
            </p:cNvPr>
            <p:cNvSpPr/>
            <p:nvPr/>
          </p:nvSpPr>
          <p:spPr>
            <a:xfrm>
              <a:off x="4958631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A614E10B-AA43-4369-91EF-035527BD9F39}"/>
                </a:ext>
              </a:extLst>
            </p:cNvPr>
            <p:cNvSpPr/>
            <p:nvPr/>
          </p:nvSpPr>
          <p:spPr>
            <a:xfrm>
              <a:off x="5511332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1EA6E394-7B20-4CA9-83EC-6E68DC6605F1}"/>
                </a:ext>
              </a:extLst>
            </p:cNvPr>
            <p:cNvSpPr/>
            <p:nvPr/>
          </p:nvSpPr>
          <p:spPr>
            <a:xfrm>
              <a:off x="6064033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4E818CB3-AA5A-4401-87AB-EAEEA9CE5C76}"/>
                </a:ext>
              </a:extLst>
            </p:cNvPr>
            <p:cNvSpPr/>
            <p:nvPr/>
          </p:nvSpPr>
          <p:spPr>
            <a:xfrm>
              <a:off x="6616734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574EACE2-4CE2-4407-B99A-FC74B58A416C}"/>
                </a:ext>
              </a:extLst>
            </p:cNvPr>
            <p:cNvSpPr/>
            <p:nvPr/>
          </p:nvSpPr>
          <p:spPr>
            <a:xfrm>
              <a:off x="7169435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0B800248-8782-4A91-AD00-90225BEFF973}"/>
                </a:ext>
              </a:extLst>
            </p:cNvPr>
            <p:cNvSpPr/>
            <p:nvPr/>
          </p:nvSpPr>
          <p:spPr>
            <a:xfrm>
              <a:off x="7722136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274F7F8B-67F1-427D-9F59-6563C516B11D}"/>
                </a:ext>
              </a:extLst>
            </p:cNvPr>
            <p:cNvSpPr/>
            <p:nvPr/>
          </p:nvSpPr>
          <p:spPr>
            <a:xfrm>
              <a:off x="8274837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B6FBE09C-E546-47C1-A9CA-5A687B152B3E}"/>
                </a:ext>
              </a:extLst>
            </p:cNvPr>
            <p:cNvSpPr/>
            <p:nvPr/>
          </p:nvSpPr>
          <p:spPr>
            <a:xfrm>
              <a:off x="8827538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27E8735C-C451-4EF5-A557-B2BB22C876C0}"/>
                </a:ext>
              </a:extLst>
            </p:cNvPr>
            <p:cNvSpPr/>
            <p:nvPr/>
          </p:nvSpPr>
          <p:spPr>
            <a:xfrm>
              <a:off x="9380239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A9C70C99-DEC7-460F-BF8C-99A31138E6F2}"/>
                </a:ext>
              </a:extLst>
            </p:cNvPr>
            <p:cNvSpPr/>
            <p:nvPr/>
          </p:nvSpPr>
          <p:spPr>
            <a:xfrm>
              <a:off x="9932940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69643579-B33B-48AF-85FA-5E8FB1909D98}"/>
                </a:ext>
              </a:extLst>
            </p:cNvPr>
            <p:cNvSpPr/>
            <p:nvPr/>
          </p:nvSpPr>
          <p:spPr>
            <a:xfrm>
              <a:off x="10485641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7FED48C1-3CF4-470D-A3AF-9C95E8E55448}"/>
                </a:ext>
              </a:extLst>
            </p:cNvPr>
            <p:cNvSpPr/>
            <p:nvPr/>
          </p:nvSpPr>
          <p:spPr>
            <a:xfrm>
              <a:off x="11038342" y="4736240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4043DF18-1277-4A9F-8A1C-BE483DEDCAE1}"/>
                </a:ext>
              </a:extLst>
            </p:cNvPr>
            <p:cNvSpPr/>
            <p:nvPr/>
          </p:nvSpPr>
          <p:spPr>
            <a:xfrm>
              <a:off x="1089724" y="5273582"/>
              <a:ext cx="18000" cy="1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17" name="Picture 216" descr="A picture containing object, clock, drawing&#10;&#10;Description automatically generated">
            <a:extLst>
              <a:ext uri="{FF2B5EF4-FFF2-40B4-BE49-F238E27FC236}">
                <a16:creationId xmlns:a16="http://schemas.microsoft.com/office/drawing/2014/main" id="{02068841-1231-4184-99A7-20027A35431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465851" y="2454265"/>
            <a:ext cx="3134653" cy="815010"/>
          </a:xfrm>
          <a:prstGeom prst="rect">
            <a:avLst/>
          </a:prstGeom>
        </p:spPr>
      </p:pic>
      <p:sp>
        <p:nvSpPr>
          <p:cNvPr id="218" name="Oval 217">
            <a:extLst>
              <a:ext uri="{FF2B5EF4-FFF2-40B4-BE49-F238E27FC236}">
                <a16:creationId xmlns:a16="http://schemas.microsoft.com/office/drawing/2014/main" id="{985A1722-4E17-46DA-8C3A-32EEF07990BC}"/>
              </a:ext>
            </a:extLst>
          </p:cNvPr>
          <p:cNvSpPr/>
          <p:nvPr userDrawn="1"/>
        </p:nvSpPr>
        <p:spPr>
          <a:xfrm>
            <a:off x="11047342" y="5264582"/>
            <a:ext cx="18000" cy="1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D97FBA-754F-43C4-9696-01E0256B2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173" y="4949873"/>
            <a:ext cx="9435655" cy="694309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Nexa Bold"/>
              </a:defRPr>
            </a:lvl1pPr>
          </a:lstStyle>
          <a:p>
            <a:r>
              <a:rPr lang="en-US"/>
              <a:t>Click to edit Master title style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592282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bg>
      <p:bgPr>
        <a:solidFill>
          <a:srgbClr val="413D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D76D58D-B263-472C-8FAC-C5B909DA64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105449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D76D58D-B263-472C-8FAC-C5B909DA64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 descr="A picture containing outdoor, water, wave, riding&#10;&#10;Description automatically generated">
            <a:extLst>
              <a:ext uri="{FF2B5EF4-FFF2-40B4-BE49-F238E27FC236}">
                <a16:creationId xmlns:a16="http://schemas.microsoft.com/office/drawing/2014/main" id="{D7CC94FC-5135-4DBE-94EE-8DA7E9635C0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b="7870"/>
          <a:stretch>
            <a:fillRect/>
          </a:stretch>
        </p:blipFill>
        <p:spPr>
          <a:xfrm>
            <a:off x="4044044" y="1313891"/>
            <a:ext cx="6133130" cy="565043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48A68B0-91C6-450C-A62E-9EB63919279C}"/>
              </a:ext>
            </a:extLst>
          </p:cNvPr>
          <p:cNvSpPr/>
          <p:nvPr userDrawn="1"/>
        </p:nvSpPr>
        <p:spPr>
          <a:xfrm>
            <a:off x="4055541" y="1212179"/>
            <a:ext cx="6121633" cy="5752148"/>
          </a:xfrm>
          <a:prstGeom prst="rect">
            <a:avLst/>
          </a:prstGeom>
          <a:solidFill>
            <a:srgbClr val="37333B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49CB85-4C36-4FA2-8BD8-96654F611F52}"/>
              </a:ext>
            </a:extLst>
          </p:cNvPr>
          <p:cNvSpPr/>
          <p:nvPr userDrawn="1"/>
        </p:nvSpPr>
        <p:spPr>
          <a:xfrm>
            <a:off x="4044044" y="1304366"/>
            <a:ext cx="6154908" cy="5752148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FE420A7F-1933-481C-9E3D-327D4A9DB5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272266" y="2238375"/>
            <a:ext cx="4146167" cy="461963"/>
          </a:xfrm>
        </p:spPr>
        <p:txBody>
          <a:bodyPr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400">
                <a:solidFill>
                  <a:srgbClr val="3498DB"/>
                </a:solidFill>
                <a:latin typeface="Roboto Light"/>
              </a:defRPr>
            </a:lvl1pPr>
          </a:lstStyle>
          <a:p>
            <a:pPr lvl="0"/>
            <a:r>
              <a:rPr lang="en-US" dirty="0"/>
              <a:t>Enter Item 1</a:t>
            </a:r>
            <a:endParaRPr lang="en-DK" dirty="0"/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275B59DE-BFB5-407C-AA20-4C7F107CB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272265" y="3571604"/>
            <a:ext cx="4157663" cy="461963"/>
          </a:xfrm>
        </p:spPr>
        <p:txBody>
          <a:bodyPr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400">
                <a:solidFill>
                  <a:srgbClr val="3498DB"/>
                </a:solidFill>
                <a:latin typeface="Roboto Light"/>
              </a:defRPr>
            </a:lvl1pPr>
          </a:lstStyle>
          <a:p>
            <a:pPr lvl="0"/>
            <a:r>
              <a:rPr lang="en-US" dirty="0"/>
              <a:t>Enter Item 2</a:t>
            </a:r>
            <a:endParaRPr lang="en-DK" dirty="0"/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4C2A24C7-3457-42F4-A0E2-1AE5A77A10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8950" y="2235507"/>
            <a:ext cx="5568899" cy="461963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>
                    <a:lumMod val="95000"/>
                  </a:schemeClr>
                </a:solidFill>
                <a:latin typeface="Roboto Light"/>
              </a:defRPr>
            </a:lvl1pPr>
          </a:lstStyle>
          <a:p>
            <a:pPr lvl="0"/>
            <a:r>
              <a:rPr lang="en-US" dirty="0"/>
              <a:t>Enter Context 1</a:t>
            </a:r>
            <a:endParaRPr lang="en-DK" dirty="0"/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47C54B6F-2321-47C2-A9B4-0ED6DE01DA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84708" y="2896840"/>
            <a:ext cx="5563141" cy="461963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>
                    <a:lumMod val="95000"/>
                  </a:schemeClr>
                </a:solidFill>
                <a:latin typeface="Roboto Light"/>
              </a:defRPr>
            </a:lvl1pPr>
          </a:lstStyle>
          <a:p>
            <a:pPr lvl="0"/>
            <a:r>
              <a:rPr lang="en-US" dirty="0"/>
              <a:t>Enter Context 2</a:t>
            </a:r>
            <a:endParaRPr lang="en-DK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7618B0-EBE1-42D4-9EDB-1A7CBDD814BC}"/>
              </a:ext>
            </a:extLst>
          </p:cNvPr>
          <p:cNvSpPr txBox="1"/>
          <p:nvPr userDrawn="1"/>
        </p:nvSpPr>
        <p:spPr>
          <a:xfrm>
            <a:off x="5049434" y="357295"/>
            <a:ext cx="4144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Bold"/>
                <a:ea typeface="Nexa Bold" charset="0"/>
                <a:cs typeface="Nexa Bold" charset="0"/>
              </a:rPr>
              <a:t>CONTENT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xa Bold"/>
              <a:ea typeface="Nexa Bold" charset="0"/>
              <a:cs typeface="Nexa Bold" charset="0"/>
            </a:endParaRPr>
          </a:p>
        </p:txBody>
      </p:sp>
      <p:sp>
        <p:nvSpPr>
          <p:cNvPr id="2" name="Text Placeholder 31">
            <a:extLst>
              <a:ext uri="{FF2B5EF4-FFF2-40B4-BE49-F238E27FC236}">
                <a16:creationId xmlns:a16="http://schemas.microsoft.com/office/drawing/2014/main" id="{A6FAB358-5E31-760D-8516-1BC372ED67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283762" y="2896839"/>
            <a:ext cx="4157663" cy="461963"/>
          </a:xfrm>
        </p:spPr>
        <p:txBody>
          <a:bodyPr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400">
                <a:solidFill>
                  <a:srgbClr val="3498DB"/>
                </a:solidFill>
                <a:latin typeface="Roboto Light"/>
              </a:defRPr>
            </a:lvl1pPr>
          </a:lstStyle>
          <a:p>
            <a:pPr lvl="0"/>
            <a:r>
              <a:rPr lang="en-US" dirty="0"/>
              <a:t>Enter Item 2</a:t>
            </a:r>
            <a:endParaRPr lang="en-DK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32F7A662-FF25-4353-071B-6826970826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90198" y="3571605"/>
            <a:ext cx="5563141" cy="461963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>
                    <a:lumMod val="95000"/>
                  </a:schemeClr>
                </a:solidFill>
                <a:latin typeface="Roboto Light"/>
              </a:defRPr>
            </a:lvl1pPr>
          </a:lstStyle>
          <a:p>
            <a:pPr lvl="0"/>
            <a:r>
              <a:rPr lang="en-US" dirty="0"/>
              <a:t>Enter Context 2</a:t>
            </a:r>
            <a:endParaRPr lang="en-DK" dirty="0"/>
          </a:p>
        </p:txBody>
      </p:sp>
      <p:sp>
        <p:nvSpPr>
          <p:cNvPr id="6" name="Text Placeholder 31">
            <a:extLst>
              <a:ext uri="{FF2B5EF4-FFF2-40B4-BE49-F238E27FC236}">
                <a16:creationId xmlns:a16="http://schemas.microsoft.com/office/drawing/2014/main" id="{9935DE3F-F17E-5A8B-BBF5-7A9BDB0A54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278024" y="4252618"/>
            <a:ext cx="4157663" cy="461963"/>
          </a:xfrm>
        </p:spPr>
        <p:txBody>
          <a:bodyPr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400">
                <a:solidFill>
                  <a:srgbClr val="3498DB"/>
                </a:solidFill>
                <a:latin typeface="Roboto Light"/>
              </a:defRPr>
            </a:lvl1pPr>
          </a:lstStyle>
          <a:p>
            <a:pPr lvl="0"/>
            <a:r>
              <a:rPr lang="en-US" dirty="0"/>
              <a:t>Enter Item 2</a:t>
            </a:r>
            <a:endParaRPr lang="en-DK" dirty="0"/>
          </a:p>
        </p:txBody>
      </p:sp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3B602DE1-6253-75A0-815E-3F2BDAB45FD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90198" y="4261764"/>
            <a:ext cx="5563141" cy="461963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>
                    <a:lumMod val="95000"/>
                  </a:schemeClr>
                </a:solidFill>
                <a:latin typeface="Roboto Light"/>
              </a:defRPr>
            </a:lvl1pPr>
          </a:lstStyle>
          <a:p>
            <a:pPr lvl="0"/>
            <a:r>
              <a:rPr lang="en-US" dirty="0"/>
              <a:t>Enter Context 2</a:t>
            </a:r>
            <a:endParaRPr lang="en-DK" dirty="0"/>
          </a:p>
        </p:txBody>
      </p:sp>
      <p:sp>
        <p:nvSpPr>
          <p:cNvPr id="8" name="Text Placeholder 31">
            <a:extLst>
              <a:ext uri="{FF2B5EF4-FFF2-40B4-BE49-F238E27FC236}">
                <a16:creationId xmlns:a16="http://schemas.microsoft.com/office/drawing/2014/main" id="{6C6CE569-BC51-F524-9C07-911D120C1F4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-283763" y="4904833"/>
            <a:ext cx="4157663" cy="461963"/>
          </a:xfrm>
        </p:spPr>
        <p:txBody>
          <a:bodyPr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400">
                <a:solidFill>
                  <a:srgbClr val="3498DB"/>
                </a:solidFill>
                <a:latin typeface="Roboto Light"/>
              </a:defRPr>
            </a:lvl1pPr>
          </a:lstStyle>
          <a:p>
            <a:pPr lvl="0"/>
            <a:r>
              <a:rPr lang="en-US" dirty="0"/>
              <a:t>Enter Item 2</a:t>
            </a:r>
            <a:endParaRPr lang="en-DK" dirty="0"/>
          </a:p>
        </p:txBody>
      </p:sp>
      <p:sp>
        <p:nvSpPr>
          <p:cNvPr id="9" name="Text Placeholder 31">
            <a:extLst>
              <a:ext uri="{FF2B5EF4-FFF2-40B4-BE49-F238E27FC236}">
                <a16:creationId xmlns:a16="http://schemas.microsoft.com/office/drawing/2014/main" id="{1D293D14-B99E-527D-B306-96C861FBEE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90198" y="4904832"/>
            <a:ext cx="5563141" cy="461963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>
                    <a:lumMod val="95000"/>
                  </a:schemeClr>
                </a:solidFill>
                <a:latin typeface="Roboto Light"/>
              </a:defRPr>
            </a:lvl1pPr>
          </a:lstStyle>
          <a:p>
            <a:pPr lvl="0"/>
            <a:r>
              <a:rPr lang="en-US" dirty="0"/>
              <a:t>Enter Context 2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148955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9966148-F807-4FD6-A73C-0C924742D0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2881076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9966148-F807-4FD6-A73C-0C924742D0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4842CF0-417C-40E1-B47F-14DF190A623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000" b="0" i="0" baseline="0" dirty="0">
              <a:latin typeface="Nexa Bold"/>
              <a:sym typeface="Nexa Bold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23F20AB-F68A-4DD8-B19F-ED97B7A822B6}"/>
              </a:ext>
            </a:extLst>
          </p:cNvPr>
          <p:cNvCxnSpPr>
            <a:cxnSpLocks/>
          </p:cNvCxnSpPr>
          <p:nvPr userDrawn="1"/>
        </p:nvCxnSpPr>
        <p:spPr>
          <a:xfrm>
            <a:off x="602814" y="6509765"/>
            <a:ext cx="0" cy="188417"/>
          </a:xfrm>
          <a:prstGeom prst="line">
            <a:avLst/>
          </a:prstGeom>
          <a:ln>
            <a:solidFill>
              <a:srgbClr val="359B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5">
            <a:extLst>
              <a:ext uri="{FF2B5EF4-FFF2-40B4-BE49-F238E27FC236}">
                <a16:creationId xmlns:a16="http://schemas.microsoft.com/office/drawing/2014/main" id="{9342FF13-01AC-4152-8CD0-FB8E055C46A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44625" y="6490800"/>
            <a:ext cx="72875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1" u="none" strike="noStrike" kern="1200" cap="none" spc="300" normalizeH="0" baseline="0" dirty="0">
                <a:ln>
                  <a:noFill/>
                </a:ln>
                <a:solidFill>
                  <a:srgbClr val="A9A9A9"/>
                </a:solidFill>
                <a:effectLst/>
                <a:uLnTx/>
                <a:uFillTx/>
                <a:latin typeface="Roboto Thin"/>
              </a:rPr>
              <a:t>  COMPANY PROTECT – NOT FOR GENERAL RELEASE – BRUHN NEWTECH COPYRIGHT©2025</a:t>
            </a:r>
          </a:p>
        </p:txBody>
      </p:sp>
      <p:sp>
        <p:nvSpPr>
          <p:cNvPr id="9" name="Content Placeholder 11">
            <a:extLst>
              <a:ext uri="{FF2B5EF4-FFF2-40B4-BE49-F238E27FC236}">
                <a16:creationId xmlns:a16="http://schemas.microsoft.com/office/drawing/2014/main" id="{B6C455DE-65E6-4948-901F-08E2F3ED47F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319842"/>
            <a:ext cx="10515600" cy="4944434"/>
          </a:xfrm>
        </p:spPr>
        <p:txBody>
          <a:bodyPr>
            <a:normAutofit/>
          </a:bodyPr>
          <a:lstStyle>
            <a:lvl1pPr>
              <a:defRPr sz="2400">
                <a:solidFill>
                  <a:srgbClr val="404040"/>
                </a:solidFill>
                <a:latin typeface="Nexa Bold"/>
              </a:defRPr>
            </a:lvl1pPr>
            <a:lvl2pPr>
              <a:defRPr sz="2400">
                <a:solidFill>
                  <a:srgbClr val="404040"/>
                </a:solidFill>
                <a:latin typeface="Nexa Bold"/>
              </a:defRPr>
            </a:lvl2pPr>
            <a:lvl3pPr>
              <a:defRPr sz="2000">
                <a:solidFill>
                  <a:srgbClr val="404040"/>
                </a:solidFill>
                <a:latin typeface="Nexa Bold"/>
              </a:defRPr>
            </a:lvl3pPr>
            <a:lvl4pPr>
              <a:defRPr sz="1800">
                <a:solidFill>
                  <a:srgbClr val="404040"/>
                </a:solidFill>
                <a:latin typeface="Nexa Bold"/>
              </a:defRPr>
            </a:lvl4pPr>
            <a:lvl5pPr>
              <a:defRPr sz="1600">
                <a:solidFill>
                  <a:srgbClr val="404040"/>
                </a:solidFill>
                <a:latin typeface="Nexa Bold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B40D71F-2DFE-4FE2-9044-A3D704CE0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735"/>
            <a:ext cx="10515600" cy="797205"/>
          </a:xfrm>
          <a:solidFill>
            <a:srgbClr val="FFFFFF"/>
          </a:solidFill>
        </p:spPr>
        <p:txBody>
          <a:bodyPr>
            <a:normAutofit/>
          </a:bodyPr>
          <a:lstStyle>
            <a:lvl1pPr algn="ctr">
              <a:defRPr sz="4000">
                <a:solidFill>
                  <a:srgbClr val="3498DB"/>
                </a:solidFill>
                <a:latin typeface="Nexa Bold"/>
              </a:defRPr>
            </a:lvl1pPr>
          </a:lstStyle>
          <a:p>
            <a:r>
              <a:rPr lang="en-US"/>
              <a:t>Click to edit Master title style</a:t>
            </a:r>
            <a:endParaRPr lang="en-DK" dirty="0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6AB0778-E445-4BF4-BC2E-4290F66487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487" y="6490800"/>
            <a:ext cx="1342455" cy="203133"/>
          </a:xfrm>
        </p:spPr>
        <p:txBody>
          <a:bodyPr>
            <a:spAutoFit/>
          </a:bodyPr>
          <a:lstStyle>
            <a:lvl1pPr>
              <a:defRPr sz="800" i="1" spc="300" baseline="0">
                <a:latin typeface="Roboto Light"/>
              </a:defRPr>
            </a:lvl1pPr>
          </a:lstStyle>
          <a:p>
            <a:pPr lvl="0"/>
            <a:r>
              <a:rPr lang="en-GB" noProof="0" dirty="0"/>
              <a:t>Enter section</a:t>
            </a:r>
          </a:p>
        </p:txBody>
      </p:sp>
    </p:spTree>
    <p:extLst>
      <p:ext uri="{BB962C8B-B14F-4D97-AF65-F5344CB8AC3E}">
        <p14:creationId xmlns:p14="http://schemas.microsoft.com/office/powerpoint/2010/main" val="305431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9966148-F807-4FD6-A73C-0C924742D0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9889246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9966148-F807-4FD6-A73C-0C924742D0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4842CF0-417C-40E1-B47F-14DF190A623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000" b="0" i="0" baseline="0" dirty="0">
              <a:latin typeface="Nexa Bold"/>
              <a:sym typeface="Nexa Bold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44C309-3E14-4FC0-9438-4AE58DF6AEF4}"/>
              </a:ext>
            </a:extLst>
          </p:cNvPr>
          <p:cNvSpPr txBox="1"/>
          <p:nvPr userDrawn="1"/>
        </p:nvSpPr>
        <p:spPr>
          <a:xfrm>
            <a:off x="5331289" y="289982"/>
            <a:ext cx="20922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359BDF"/>
                </a:solidFill>
                <a:latin typeface="Nexa Bold" charset="0"/>
                <a:ea typeface="Nexa Bold" charset="0"/>
                <a:cs typeface="Nexa Bold" charset="0"/>
              </a:rPr>
              <a:t>DEFENCE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23F20AB-F68A-4DD8-B19F-ED97B7A822B6}"/>
              </a:ext>
            </a:extLst>
          </p:cNvPr>
          <p:cNvCxnSpPr>
            <a:cxnSpLocks/>
          </p:cNvCxnSpPr>
          <p:nvPr userDrawn="1"/>
        </p:nvCxnSpPr>
        <p:spPr>
          <a:xfrm>
            <a:off x="602814" y="6509765"/>
            <a:ext cx="0" cy="188417"/>
          </a:xfrm>
          <a:prstGeom prst="line">
            <a:avLst/>
          </a:prstGeom>
          <a:ln>
            <a:solidFill>
              <a:srgbClr val="359B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5">
            <a:extLst>
              <a:ext uri="{FF2B5EF4-FFF2-40B4-BE49-F238E27FC236}">
                <a16:creationId xmlns:a16="http://schemas.microsoft.com/office/drawing/2014/main" id="{9342FF13-01AC-4152-8CD0-FB8E055C46A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44625" y="6490800"/>
            <a:ext cx="72875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1" u="none" strike="noStrike" kern="1200" cap="none" spc="300" normalizeH="0" baseline="0" dirty="0">
                <a:ln>
                  <a:noFill/>
                </a:ln>
                <a:solidFill>
                  <a:srgbClr val="A9A9A9"/>
                </a:solidFill>
                <a:effectLst/>
                <a:uLnTx/>
                <a:uFillTx/>
                <a:latin typeface="Roboto Thin"/>
              </a:rPr>
              <a:t>  COMPANY PROTECT – NOT FOR GENERAL RELEASE – BRUHN NEWTECH COPYRIGHT©2025</a:t>
            </a:r>
          </a:p>
        </p:txBody>
      </p:sp>
      <p:sp>
        <p:nvSpPr>
          <p:cNvPr id="9" name="Content Placeholder 11">
            <a:extLst>
              <a:ext uri="{FF2B5EF4-FFF2-40B4-BE49-F238E27FC236}">
                <a16:creationId xmlns:a16="http://schemas.microsoft.com/office/drawing/2014/main" id="{B6C455DE-65E6-4948-901F-08E2F3ED47F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319842"/>
            <a:ext cx="10515600" cy="4944434"/>
          </a:xfrm>
        </p:spPr>
        <p:txBody>
          <a:bodyPr>
            <a:normAutofit/>
          </a:bodyPr>
          <a:lstStyle>
            <a:lvl1pPr>
              <a:defRPr sz="2400">
                <a:solidFill>
                  <a:srgbClr val="404040"/>
                </a:solidFill>
                <a:latin typeface="Nexa Bold"/>
              </a:defRPr>
            </a:lvl1pPr>
            <a:lvl2pPr>
              <a:defRPr sz="2400">
                <a:solidFill>
                  <a:srgbClr val="404040"/>
                </a:solidFill>
                <a:latin typeface="Nexa Bold"/>
              </a:defRPr>
            </a:lvl2pPr>
            <a:lvl3pPr>
              <a:defRPr sz="2000">
                <a:solidFill>
                  <a:srgbClr val="404040"/>
                </a:solidFill>
                <a:latin typeface="Nexa Bold"/>
              </a:defRPr>
            </a:lvl3pPr>
            <a:lvl4pPr>
              <a:defRPr sz="1800">
                <a:solidFill>
                  <a:srgbClr val="404040"/>
                </a:solidFill>
                <a:latin typeface="Nexa Bold"/>
              </a:defRPr>
            </a:lvl4pPr>
            <a:lvl5pPr>
              <a:defRPr sz="1600">
                <a:solidFill>
                  <a:srgbClr val="404040"/>
                </a:solidFill>
                <a:latin typeface="Nexa Bold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K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B40D71F-2DFE-4FE2-9044-A3D704CE0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735"/>
            <a:ext cx="10515600" cy="797205"/>
          </a:xfrm>
          <a:solidFill>
            <a:srgbClr val="FFFFFF"/>
          </a:solidFill>
        </p:spPr>
        <p:txBody>
          <a:bodyPr>
            <a:normAutofit/>
          </a:bodyPr>
          <a:lstStyle>
            <a:lvl1pPr algn="ctr">
              <a:defRPr sz="4000">
                <a:solidFill>
                  <a:srgbClr val="3498DB"/>
                </a:solidFill>
                <a:latin typeface="Nexa Bold"/>
              </a:defRPr>
            </a:lvl1pPr>
          </a:lstStyle>
          <a:p>
            <a:r>
              <a:rPr lang="en-US" dirty="0"/>
              <a:t>Click to edit Master title style</a:t>
            </a:r>
            <a:endParaRPr lang="en-DK" dirty="0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6AB0778-E445-4BF4-BC2E-4290F66487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487" y="6490800"/>
            <a:ext cx="1342455" cy="203133"/>
          </a:xfrm>
        </p:spPr>
        <p:txBody>
          <a:bodyPr>
            <a:spAutoFit/>
          </a:bodyPr>
          <a:lstStyle>
            <a:lvl1pPr>
              <a:defRPr sz="800" i="1" spc="300" baseline="0">
                <a:latin typeface="Roboto Light"/>
              </a:defRPr>
            </a:lvl1pPr>
          </a:lstStyle>
          <a:p>
            <a:pPr lvl="0"/>
            <a:r>
              <a:rPr lang="en-GB" noProof="0" dirty="0"/>
              <a:t>Enter section</a:t>
            </a:r>
          </a:p>
        </p:txBody>
      </p:sp>
    </p:spTree>
    <p:extLst>
      <p:ext uri="{BB962C8B-B14F-4D97-AF65-F5344CB8AC3E}">
        <p14:creationId xmlns:p14="http://schemas.microsoft.com/office/powerpoint/2010/main" val="3121804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bg>
      <p:bgPr>
        <a:solidFill>
          <a:srgbClr val="413D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449CB85-4C36-4FA2-8BD8-96654F611F52}"/>
              </a:ext>
            </a:extLst>
          </p:cNvPr>
          <p:cNvSpPr/>
          <p:nvPr userDrawn="1"/>
        </p:nvSpPr>
        <p:spPr>
          <a:xfrm>
            <a:off x="3018546" y="-200026"/>
            <a:ext cx="6154908" cy="3957939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D76D58D-B263-472C-8FAC-C5B909DA64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508009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D76D58D-B263-472C-8FAC-C5B909DA64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C3EE0B9-910A-40C5-9791-9438B36EC581}"/>
              </a:ext>
            </a:extLst>
          </p:cNvPr>
          <p:cNvSpPr txBox="1"/>
          <p:nvPr userDrawn="1"/>
        </p:nvSpPr>
        <p:spPr>
          <a:xfrm>
            <a:off x="4283890" y="4056880"/>
            <a:ext cx="4144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Bold"/>
                <a:ea typeface="Nexa Bold" charset="0"/>
                <a:cs typeface="Nexa Bold" charset="0"/>
              </a:rPr>
              <a:t>QUESTIONS</a:t>
            </a:r>
          </a:p>
        </p:txBody>
      </p:sp>
      <p:pic>
        <p:nvPicPr>
          <p:cNvPr id="15" name="Graphic 14" descr="Help">
            <a:extLst>
              <a:ext uri="{FF2B5EF4-FFF2-40B4-BE49-F238E27FC236}">
                <a16:creationId xmlns:a16="http://schemas.microsoft.com/office/drawing/2014/main" id="{730695B2-9769-42C8-9075-901D0FBF9AE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36987" y="819930"/>
            <a:ext cx="1918026" cy="191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65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39B6F3-F776-4BCD-A429-7E123F8DD69F}"/>
              </a:ext>
            </a:extLst>
          </p:cNvPr>
          <p:cNvSpPr/>
          <p:nvPr userDrawn="1"/>
        </p:nvSpPr>
        <p:spPr>
          <a:xfrm flipV="1">
            <a:off x="3176" y="0"/>
            <a:ext cx="12192000" cy="3429000"/>
          </a:xfrm>
          <a:prstGeom prst="rect">
            <a:avLst/>
          </a:prstGeom>
          <a:solidFill>
            <a:srgbClr val="37333B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3CAC53F-9777-4785-8E53-BE5F45FB31A5}"/>
              </a:ext>
            </a:extLst>
          </p:cNvPr>
          <p:cNvSpPr/>
          <p:nvPr userDrawn="1"/>
        </p:nvSpPr>
        <p:spPr>
          <a:xfrm>
            <a:off x="5653445" y="2982554"/>
            <a:ext cx="891462" cy="8914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A73026-743D-41EE-8D24-B76EF09F4D3F}"/>
              </a:ext>
            </a:extLst>
          </p:cNvPr>
          <p:cNvSpPr txBox="1"/>
          <p:nvPr userDrawn="1"/>
        </p:nvSpPr>
        <p:spPr>
          <a:xfrm>
            <a:off x="4141370" y="1274572"/>
            <a:ext cx="39092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rgbClr val="359BDF"/>
                </a:solidFill>
                <a:latin typeface="Nexa Bold" charset="0"/>
                <a:ea typeface="Nexa Bold" charset="0"/>
                <a:cs typeface="Nexa Bold" charset="0"/>
              </a:rPr>
              <a:t>THANK</a:t>
            </a:r>
            <a:r>
              <a:rPr lang="en-US" sz="60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 YOU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E61CA7-6302-4C7E-AF12-969A837461B5}"/>
              </a:ext>
            </a:extLst>
          </p:cNvPr>
          <p:cNvSpPr/>
          <p:nvPr userDrawn="1"/>
        </p:nvSpPr>
        <p:spPr>
          <a:xfrm>
            <a:off x="5317453" y="-152926"/>
            <a:ext cx="1553898" cy="813135"/>
          </a:xfrm>
          <a:prstGeom prst="rect">
            <a:avLst/>
          </a:prstGeom>
          <a:noFill/>
          <a:ln w="190500">
            <a:solidFill>
              <a:srgbClr val="359B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8624C8D-1F34-436F-89CF-E3E0894515F8}"/>
              </a:ext>
            </a:extLst>
          </p:cNvPr>
          <p:cNvCxnSpPr/>
          <p:nvPr userDrawn="1"/>
        </p:nvCxnSpPr>
        <p:spPr>
          <a:xfrm>
            <a:off x="5380373" y="2351976"/>
            <a:ext cx="1431255" cy="0"/>
          </a:xfrm>
          <a:prstGeom prst="line">
            <a:avLst/>
          </a:prstGeom>
          <a:ln>
            <a:solidFill>
              <a:srgbClr val="359B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 descr="Map compass">
            <a:extLst>
              <a:ext uri="{FF2B5EF4-FFF2-40B4-BE49-F238E27FC236}">
                <a16:creationId xmlns:a16="http://schemas.microsoft.com/office/drawing/2014/main" id="{21B42392-51B2-42A2-B774-A20ECE35D7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49468" y="3078577"/>
            <a:ext cx="699416" cy="699416"/>
          </a:xfrm>
          <a:prstGeom prst="rect">
            <a:avLst/>
          </a:prstGeom>
        </p:spPr>
      </p:pic>
      <p:pic>
        <p:nvPicPr>
          <p:cNvPr id="10" name="Graphic 9" descr="Receiver">
            <a:extLst>
              <a:ext uri="{FF2B5EF4-FFF2-40B4-BE49-F238E27FC236}">
                <a16:creationId xmlns:a16="http://schemas.microsoft.com/office/drawing/2014/main" id="{0BBBD1E3-E7FF-4991-86F1-9E91AEC967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25763" y="5047697"/>
            <a:ext cx="246790" cy="246790"/>
          </a:xfrm>
          <a:prstGeom prst="rect">
            <a:avLst/>
          </a:prstGeom>
        </p:spPr>
      </p:pic>
      <p:pic>
        <p:nvPicPr>
          <p:cNvPr id="11" name="Graphic 10" descr="Marker">
            <a:extLst>
              <a:ext uri="{FF2B5EF4-FFF2-40B4-BE49-F238E27FC236}">
                <a16:creationId xmlns:a16="http://schemas.microsoft.com/office/drawing/2014/main" id="{71943291-0F40-49E7-9FE0-0042A66A2D4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69589" y="4709687"/>
            <a:ext cx="376338" cy="3763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3FDB23C-C201-4F55-98AB-1EDD4059F820}"/>
              </a:ext>
            </a:extLst>
          </p:cNvPr>
          <p:cNvSpPr txBox="1"/>
          <p:nvPr userDrawn="1"/>
        </p:nvSpPr>
        <p:spPr>
          <a:xfrm>
            <a:off x="3043447" y="4759357"/>
            <a:ext cx="2405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Roboto Medium"/>
              </a:rPr>
              <a:t>info@bruhn-newtech.com</a:t>
            </a:r>
            <a:endParaRPr lang="aa-ET" sz="1200" dirty="0">
              <a:latin typeface="Roboto Medium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3F3BE6-D942-43F6-A0E8-395219772F8B}"/>
              </a:ext>
            </a:extLst>
          </p:cNvPr>
          <p:cNvSpPr txBox="1"/>
          <p:nvPr userDrawn="1"/>
        </p:nvSpPr>
        <p:spPr>
          <a:xfrm>
            <a:off x="3043448" y="5043103"/>
            <a:ext cx="1714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Roboto Medium"/>
              </a:rPr>
              <a:t>+45 3955 8000 </a:t>
            </a:r>
            <a:endParaRPr lang="aa-ET" sz="1200" dirty="0">
              <a:latin typeface="Roboto Medium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13C909-4E7A-4188-BD02-CE6FB7C2E371}"/>
              </a:ext>
            </a:extLst>
          </p:cNvPr>
          <p:cNvSpPr/>
          <p:nvPr userDrawn="1"/>
        </p:nvSpPr>
        <p:spPr>
          <a:xfrm>
            <a:off x="5356769" y="4714760"/>
            <a:ext cx="22927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latin typeface="Roboto Medium"/>
              </a:rPr>
              <a:t>Bruhn NewTech A/S </a:t>
            </a:r>
          </a:p>
          <a:p>
            <a:r>
              <a:rPr lang="en-GB" sz="1200" dirty="0">
                <a:latin typeface="Roboto Medium"/>
              </a:rPr>
              <a:t>Kongens Nytorv 15-17, 1.</a:t>
            </a:r>
          </a:p>
          <a:p>
            <a:r>
              <a:rPr lang="en-GB" sz="1200" dirty="0">
                <a:latin typeface="Roboto Medium"/>
              </a:rPr>
              <a:t>DK-1050 Copenhagen K</a:t>
            </a:r>
          </a:p>
          <a:p>
            <a:r>
              <a:rPr lang="en-GB" sz="1200" dirty="0">
                <a:latin typeface="Roboto Medium"/>
              </a:rPr>
              <a:t>Denmark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64D6E6-B3C3-41C6-A81D-182AFF488276}"/>
              </a:ext>
            </a:extLst>
          </p:cNvPr>
          <p:cNvSpPr txBox="1"/>
          <p:nvPr userDrawn="1"/>
        </p:nvSpPr>
        <p:spPr>
          <a:xfrm>
            <a:off x="5317453" y="4177348"/>
            <a:ext cx="2162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Nexa Bold"/>
              </a:rPr>
              <a:t>HEAD QUARTER</a:t>
            </a:r>
            <a:endParaRPr lang="aa-ET" b="1" dirty="0">
              <a:latin typeface="Nexa Bold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551128-6500-4872-B17A-2DA2C69DA2C1}"/>
              </a:ext>
            </a:extLst>
          </p:cNvPr>
          <p:cNvSpPr txBox="1"/>
          <p:nvPr userDrawn="1"/>
        </p:nvSpPr>
        <p:spPr>
          <a:xfrm>
            <a:off x="2606148" y="4161329"/>
            <a:ext cx="2080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Nexa Bold"/>
              </a:rPr>
              <a:t>CONTACT DETAILS</a:t>
            </a:r>
            <a:endParaRPr lang="aa-ET" b="1" dirty="0">
              <a:latin typeface="Nexa Bold"/>
            </a:endParaRPr>
          </a:p>
        </p:txBody>
      </p:sp>
      <p:pic>
        <p:nvPicPr>
          <p:cNvPr id="17" name="Graphic 16" descr="Envelope">
            <a:extLst>
              <a:ext uri="{FF2B5EF4-FFF2-40B4-BE49-F238E27FC236}">
                <a16:creationId xmlns:a16="http://schemas.microsoft.com/office/drawing/2014/main" id="{5AE5D8D5-BFD5-4B52-88EA-661AAAEDA9B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04541" y="4764119"/>
            <a:ext cx="267474" cy="26747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9E69DBB-4731-44A2-9622-6D455D0E8EE3}"/>
              </a:ext>
            </a:extLst>
          </p:cNvPr>
          <p:cNvSpPr txBox="1"/>
          <p:nvPr userDrawn="1"/>
        </p:nvSpPr>
        <p:spPr>
          <a:xfrm>
            <a:off x="7587787" y="4174916"/>
            <a:ext cx="2080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Nexa Bold"/>
              </a:rPr>
              <a:t>UK OFFICE</a:t>
            </a:r>
            <a:endParaRPr lang="aa-ET" b="1" dirty="0">
              <a:latin typeface="Nexa Bold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98E8A7-4968-47F5-A6BD-1E3BBEAFC6EF}"/>
              </a:ext>
            </a:extLst>
          </p:cNvPr>
          <p:cNvSpPr/>
          <p:nvPr userDrawn="1"/>
        </p:nvSpPr>
        <p:spPr>
          <a:xfrm>
            <a:off x="7655147" y="4707210"/>
            <a:ext cx="18480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Roboto Medium"/>
              </a:rPr>
              <a:t>Bruhn NewTech Ltd</a:t>
            </a:r>
          </a:p>
          <a:p>
            <a:r>
              <a:rPr lang="en-US" sz="1200" dirty="0">
                <a:latin typeface="Roboto Medium"/>
              </a:rPr>
              <a:t>Warner House</a:t>
            </a:r>
          </a:p>
          <a:p>
            <a:r>
              <a:rPr lang="en-US" sz="1200" dirty="0">
                <a:latin typeface="Roboto Medium"/>
              </a:rPr>
              <a:t>123 Castle Street</a:t>
            </a:r>
          </a:p>
          <a:p>
            <a:r>
              <a:rPr lang="en-US" sz="1200" dirty="0">
                <a:latin typeface="Roboto Medium"/>
              </a:rPr>
              <a:t>Salisbury SP1 3TB</a:t>
            </a:r>
          </a:p>
          <a:p>
            <a:r>
              <a:rPr lang="en-US" sz="1200" dirty="0">
                <a:latin typeface="Roboto Medium"/>
              </a:rPr>
              <a:t>United Kingdom</a:t>
            </a:r>
            <a:endParaRPr lang="aa-ET" sz="1200" dirty="0">
              <a:latin typeface="Roboto Medium"/>
            </a:endParaRPr>
          </a:p>
        </p:txBody>
      </p:sp>
      <p:pic>
        <p:nvPicPr>
          <p:cNvPr id="20" name="Graphic 19" descr="Marker">
            <a:extLst>
              <a:ext uri="{FF2B5EF4-FFF2-40B4-BE49-F238E27FC236}">
                <a16:creationId xmlns:a16="http://schemas.microsoft.com/office/drawing/2014/main" id="{C5EF5084-B546-44F2-9A17-9AE0300BF69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90228" y="4715452"/>
            <a:ext cx="376338" cy="376338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76C3812-6CA6-46DA-B4C8-603D2D035866}"/>
              </a:ext>
            </a:extLst>
          </p:cNvPr>
          <p:cNvCxnSpPr>
            <a:cxnSpLocks/>
          </p:cNvCxnSpPr>
          <p:nvPr userDrawn="1"/>
        </p:nvCxnSpPr>
        <p:spPr>
          <a:xfrm>
            <a:off x="2625198" y="4230397"/>
            <a:ext cx="0" cy="236477"/>
          </a:xfrm>
          <a:prstGeom prst="line">
            <a:avLst/>
          </a:prstGeom>
          <a:ln>
            <a:solidFill>
              <a:srgbClr val="359B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6AAABE-E6B0-418B-998F-0B93CCD0F842}"/>
              </a:ext>
            </a:extLst>
          </p:cNvPr>
          <p:cNvCxnSpPr>
            <a:cxnSpLocks/>
          </p:cNvCxnSpPr>
          <p:nvPr userDrawn="1"/>
        </p:nvCxnSpPr>
        <p:spPr>
          <a:xfrm>
            <a:off x="5257758" y="4230895"/>
            <a:ext cx="0" cy="236477"/>
          </a:xfrm>
          <a:prstGeom prst="line">
            <a:avLst/>
          </a:prstGeom>
          <a:ln>
            <a:solidFill>
              <a:srgbClr val="359B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05DC106-78D2-4D71-B25E-59CDB515CD53}"/>
              </a:ext>
            </a:extLst>
          </p:cNvPr>
          <p:cNvCxnSpPr>
            <a:cxnSpLocks/>
          </p:cNvCxnSpPr>
          <p:nvPr userDrawn="1"/>
        </p:nvCxnSpPr>
        <p:spPr>
          <a:xfrm>
            <a:off x="7552326" y="4230397"/>
            <a:ext cx="0" cy="236477"/>
          </a:xfrm>
          <a:prstGeom prst="line">
            <a:avLst/>
          </a:prstGeom>
          <a:ln>
            <a:solidFill>
              <a:srgbClr val="359B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4">
            <a:extLst>
              <a:ext uri="{FF2B5EF4-FFF2-40B4-BE49-F238E27FC236}">
                <a16:creationId xmlns:a16="http://schemas.microsoft.com/office/drawing/2014/main" id="{DD04ED7E-09CA-4A76-AE28-39CC7FAE5110}"/>
              </a:ext>
            </a:extLst>
          </p:cNvPr>
          <p:cNvSpPr txBox="1"/>
          <p:nvPr userDrawn="1"/>
        </p:nvSpPr>
        <p:spPr>
          <a:xfrm>
            <a:off x="3047931" y="5320085"/>
            <a:ext cx="1714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Roboto Medium"/>
              </a:rPr>
              <a:t>bruhn-newtech.com</a:t>
            </a:r>
            <a:endParaRPr lang="aa-ET" sz="1200" dirty="0">
              <a:latin typeface="Roboto Medium"/>
            </a:endParaRPr>
          </a:p>
        </p:txBody>
      </p:sp>
      <p:pic>
        <p:nvPicPr>
          <p:cNvPr id="29" name="Graphic 28" descr="World">
            <a:extLst>
              <a:ext uri="{FF2B5EF4-FFF2-40B4-BE49-F238E27FC236}">
                <a16:creationId xmlns:a16="http://schemas.microsoft.com/office/drawing/2014/main" id="{A2C7FA03-5617-4EBB-B96C-7B7DB3DA54F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704824" y="5325480"/>
            <a:ext cx="287228" cy="28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8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bg>
      <p:bgPr>
        <a:solidFill>
          <a:srgbClr val="413D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D76D58D-B263-472C-8FAC-C5B909DA64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7471962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D76D58D-B263-472C-8FAC-C5B909DA64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 descr="A picture containing outdoor, water, wave, riding&#10;&#10;Description automatically generated">
            <a:extLst>
              <a:ext uri="{FF2B5EF4-FFF2-40B4-BE49-F238E27FC236}">
                <a16:creationId xmlns:a16="http://schemas.microsoft.com/office/drawing/2014/main" id="{18FC73F8-250F-44F9-9130-18BE4FBD982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044044" y="1313891"/>
            <a:ext cx="6133130" cy="613313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DB7BFB8-5D58-49D9-98B9-B9AA91FB3F79}"/>
              </a:ext>
            </a:extLst>
          </p:cNvPr>
          <p:cNvSpPr/>
          <p:nvPr userDrawn="1"/>
        </p:nvSpPr>
        <p:spPr>
          <a:xfrm>
            <a:off x="4096269" y="1369628"/>
            <a:ext cx="6050455" cy="6099171"/>
          </a:xfrm>
          <a:prstGeom prst="rect">
            <a:avLst/>
          </a:prstGeom>
          <a:solidFill>
            <a:srgbClr val="37333B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0E32E4-EE73-444A-842D-C002C89C4357}"/>
              </a:ext>
            </a:extLst>
          </p:cNvPr>
          <p:cNvSpPr/>
          <p:nvPr userDrawn="1"/>
        </p:nvSpPr>
        <p:spPr>
          <a:xfrm>
            <a:off x="4044044" y="1304366"/>
            <a:ext cx="6154908" cy="6154908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FE420A7F-1933-481C-9E3D-327D4A9DB5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272266" y="2238375"/>
            <a:ext cx="4146167" cy="461963"/>
          </a:xfrm>
        </p:spPr>
        <p:txBody>
          <a:bodyPr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400">
                <a:solidFill>
                  <a:srgbClr val="3498DB"/>
                </a:solidFill>
                <a:latin typeface="Roboto Light"/>
              </a:defRPr>
            </a:lvl1pPr>
          </a:lstStyle>
          <a:p>
            <a:pPr lvl="0"/>
            <a:r>
              <a:rPr lang="en-US" dirty="0"/>
              <a:t>Enter Item 1</a:t>
            </a:r>
            <a:endParaRPr lang="en-DK" dirty="0"/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275B59DE-BFB5-407C-AA20-4C7F107CB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272265" y="2899733"/>
            <a:ext cx="4157663" cy="461963"/>
          </a:xfrm>
        </p:spPr>
        <p:txBody>
          <a:bodyPr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400">
                <a:solidFill>
                  <a:srgbClr val="3498DB"/>
                </a:solidFill>
                <a:latin typeface="Roboto Light"/>
              </a:defRPr>
            </a:lvl1pPr>
          </a:lstStyle>
          <a:p>
            <a:pPr lvl="0"/>
            <a:r>
              <a:rPr lang="en-US" dirty="0"/>
              <a:t>Enter Item 2</a:t>
            </a:r>
            <a:endParaRPr lang="en-DK" dirty="0"/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C65F8276-3EC6-4E3A-A4B3-BC67ACC88F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283762" y="3569709"/>
            <a:ext cx="4157663" cy="461963"/>
          </a:xfrm>
        </p:spPr>
        <p:txBody>
          <a:bodyPr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400">
                <a:solidFill>
                  <a:srgbClr val="3498DB"/>
                </a:solidFill>
                <a:latin typeface="Roboto Light"/>
              </a:defRPr>
            </a:lvl1pPr>
          </a:lstStyle>
          <a:p>
            <a:pPr lvl="0"/>
            <a:r>
              <a:rPr lang="en-US" dirty="0"/>
              <a:t>Enter Item 3</a:t>
            </a:r>
            <a:endParaRPr lang="en-DK" dirty="0"/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4C2A24C7-3457-42F4-A0E2-1AE5A77A10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8950" y="2235507"/>
            <a:ext cx="5568899" cy="461963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>
                    <a:lumMod val="95000"/>
                  </a:schemeClr>
                </a:solidFill>
                <a:latin typeface="Roboto Light"/>
              </a:defRPr>
            </a:lvl1pPr>
          </a:lstStyle>
          <a:p>
            <a:pPr lvl="0"/>
            <a:r>
              <a:rPr lang="en-US" dirty="0"/>
              <a:t>Enter Context 1</a:t>
            </a:r>
            <a:endParaRPr lang="en-DK" dirty="0"/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47C54B6F-2321-47C2-A9B4-0ED6DE01DA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84708" y="2896840"/>
            <a:ext cx="5563141" cy="461963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>
                    <a:lumMod val="95000"/>
                  </a:schemeClr>
                </a:solidFill>
                <a:latin typeface="Roboto Light"/>
              </a:defRPr>
            </a:lvl1pPr>
          </a:lstStyle>
          <a:p>
            <a:pPr lvl="0"/>
            <a:r>
              <a:rPr lang="en-US" dirty="0"/>
              <a:t>Enter Context 2</a:t>
            </a:r>
            <a:endParaRPr lang="en-DK" dirty="0"/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E7B929F6-779C-41C7-AFDA-8A78753E6E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84705" y="3569716"/>
            <a:ext cx="5563144" cy="461963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>
                    <a:lumMod val="95000"/>
                  </a:schemeClr>
                </a:solidFill>
                <a:latin typeface="Roboto Light"/>
              </a:defRPr>
            </a:lvl1pPr>
          </a:lstStyle>
          <a:p>
            <a:pPr lvl="0"/>
            <a:r>
              <a:rPr lang="en-US" dirty="0"/>
              <a:t>Enter Context 3</a:t>
            </a:r>
            <a:endParaRPr lang="en-DK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7D99A4-AC87-458F-A639-79FB38577E5E}"/>
              </a:ext>
            </a:extLst>
          </p:cNvPr>
          <p:cNvSpPr txBox="1"/>
          <p:nvPr userDrawn="1"/>
        </p:nvSpPr>
        <p:spPr>
          <a:xfrm>
            <a:off x="5049434" y="357295"/>
            <a:ext cx="4144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Bold"/>
                <a:ea typeface="Nexa Bold" charset="0"/>
                <a:cs typeface="Nexa Bold" charset="0"/>
              </a:rPr>
              <a:t>CONTENT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xa Bold"/>
              <a:ea typeface="Nexa Bold" charset="0"/>
              <a:cs typeface="Nex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7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8166A844-F0E2-4A71-9C10-165A50E1527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24086546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8166A844-F0E2-4A71-9C10-165A50E152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pic>
        <p:nvPicPr>
          <p:cNvPr id="9" name="Billede 6">
            <a:extLst>
              <a:ext uri="{FF2B5EF4-FFF2-40B4-BE49-F238E27FC236}">
                <a16:creationId xmlns:a16="http://schemas.microsoft.com/office/drawing/2014/main" id="{9FF2FCCC-910E-4D54-A66E-260577388DE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549394" y="6288927"/>
            <a:ext cx="1284260" cy="33544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24C1915-C411-4511-A3DE-AC94FDE86837}"/>
              </a:ext>
            </a:extLst>
          </p:cNvPr>
          <p:cNvSpPr txBox="1"/>
          <p:nvPr userDrawn="1"/>
        </p:nvSpPr>
        <p:spPr>
          <a:xfrm>
            <a:off x="91653" y="6490800"/>
            <a:ext cx="5786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>
                <a:solidFill>
                  <a:srgbClr val="47A4E2"/>
                </a:solidFill>
                <a:latin typeface="Roboto Thin"/>
              </a:rPr>
              <a:t>Slide </a:t>
            </a:r>
            <a:fld id="{2A46010A-EA7C-4CE2-B0A6-FB0780DC88A2}" type="slidenum">
              <a:rPr lang="aa-ET" sz="700" smtClean="0">
                <a:solidFill>
                  <a:srgbClr val="47A4E2"/>
                </a:solidFill>
                <a:latin typeface="Roboto Thin"/>
              </a:rPr>
              <a:pPr algn="ctr"/>
              <a:t>‹#›</a:t>
            </a:fld>
            <a:endParaRPr lang="aa-ET" sz="700" dirty="0">
              <a:solidFill>
                <a:srgbClr val="47A4E2"/>
              </a:solidFill>
              <a:latin typeface="Roboto Thin"/>
            </a:endParaRPr>
          </a:p>
        </p:txBody>
      </p:sp>
    </p:spTree>
    <p:extLst>
      <p:ext uri="{BB962C8B-B14F-4D97-AF65-F5344CB8AC3E}">
        <p14:creationId xmlns:p14="http://schemas.microsoft.com/office/powerpoint/2010/main" val="675179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1" r:id="rId2"/>
    <p:sldLayoutId id="2147483650" r:id="rId3"/>
    <p:sldLayoutId id="2147483696" r:id="rId4"/>
    <p:sldLayoutId id="2147483690" r:id="rId5"/>
    <p:sldLayoutId id="2147483680" r:id="rId6"/>
    <p:sldLayoutId id="214748369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i="0" kern="1200">
          <a:solidFill>
            <a:schemeClr val="tx1">
              <a:lumMod val="65000"/>
              <a:lumOff val="35000"/>
            </a:schemeClr>
          </a:solidFill>
          <a:latin typeface="Roboto Thin" charset="0"/>
          <a:ea typeface="Roboto Thin" charset="0"/>
          <a:cs typeface="Roboto Thin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1200" b="0" i="0" kern="1200">
          <a:solidFill>
            <a:schemeClr val="tx1">
              <a:lumMod val="65000"/>
              <a:lumOff val="35000"/>
            </a:schemeClr>
          </a:solidFill>
          <a:latin typeface="Roboto Thin" charset="0"/>
          <a:ea typeface="Roboto Thin" charset="0"/>
          <a:cs typeface="Roboto Thin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800" b="0" i="0" kern="1200">
          <a:solidFill>
            <a:schemeClr val="tx1">
              <a:lumMod val="65000"/>
              <a:lumOff val="35000"/>
            </a:schemeClr>
          </a:solidFill>
          <a:latin typeface="Roboto Thin" charset="0"/>
          <a:ea typeface="Roboto Thin" charset="0"/>
          <a:cs typeface="Roboto Thin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800" b="0" i="0" kern="1200">
          <a:solidFill>
            <a:schemeClr val="tx1">
              <a:lumMod val="65000"/>
              <a:lumOff val="35000"/>
            </a:schemeClr>
          </a:solidFill>
          <a:latin typeface="Roboto Thin" charset="0"/>
          <a:ea typeface="Roboto Thin" charset="0"/>
          <a:cs typeface="Roboto Thin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800" b="0" i="0" kern="1200">
          <a:solidFill>
            <a:schemeClr val="tx1">
              <a:lumMod val="65000"/>
              <a:lumOff val="35000"/>
            </a:schemeClr>
          </a:solidFill>
          <a:latin typeface="Roboto Thin" charset="0"/>
          <a:ea typeface="Roboto Thin" charset="0"/>
          <a:cs typeface="Roboto Thin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800" b="0" i="0" kern="1200">
          <a:solidFill>
            <a:schemeClr val="tx1">
              <a:lumMod val="65000"/>
              <a:lumOff val="35000"/>
            </a:schemeClr>
          </a:solidFill>
          <a:latin typeface="Roboto Thin" charset="0"/>
          <a:ea typeface="Roboto Thin" charset="0"/>
          <a:cs typeface="Roboto Thin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7D8ACAA-F872-4198-8F06-2AD44748C9A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989672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7D8ACAA-F872-4198-8F06-2AD44748C9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EF538B9-0B31-486E-B4D5-66786389A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173" y="5230026"/>
            <a:ext cx="9435655" cy="1230595"/>
          </a:xfrm>
        </p:spPr>
        <p:txBody>
          <a:bodyPr>
            <a:normAutofit fontScale="90000"/>
          </a:bodyPr>
          <a:lstStyle/>
          <a:p>
            <a:r>
              <a:rPr lang="en-GB" sz="4000" b="0" dirty="0">
                <a:ea typeface="Roboto Light" panose="02000000000000000000" pitchFamily="2" charset="0"/>
                <a:cs typeface="Roboto Light" panose="02000000000000000000" pitchFamily="2" charset="0"/>
              </a:rPr>
              <a:t>CBRN-Analysis NG Demonstration</a:t>
            </a:r>
            <a:br>
              <a:rPr lang="en-GB" sz="4000" b="0" dirty="0"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en-GB" b="0" dirty="0">
                <a:ea typeface="Roboto Light" panose="02000000000000000000" pitchFamily="2" charset="0"/>
                <a:cs typeface="Roboto Light" panose="02000000000000000000" pitchFamily="2" charset="0"/>
              </a:rPr>
              <a:t>Continuous Improvement Working Group (CIWG) 5</a:t>
            </a:r>
            <a:r>
              <a:rPr lang="en-GB" b="0" baseline="30000" dirty="0">
                <a:ea typeface="Roboto Light" panose="02000000000000000000" pitchFamily="2" charset="0"/>
                <a:cs typeface="Roboto Light" panose="02000000000000000000" pitchFamily="2" charset="0"/>
              </a:rPr>
              <a:t>th</a:t>
            </a:r>
            <a:r>
              <a:rPr lang="en-GB" b="0" dirty="0">
                <a:ea typeface="Roboto Light" panose="02000000000000000000" pitchFamily="2" charset="0"/>
                <a:cs typeface="Roboto Light" panose="02000000000000000000" pitchFamily="2" charset="0"/>
              </a:rPr>
              <a:t> / 6</a:t>
            </a:r>
            <a:r>
              <a:rPr lang="en-GB" b="0" baseline="30000" dirty="0">
                <a:ea typeface="Roboto Light" panose="02000000000000000000" pitchFamily="2" charset="0"/>
                <a:cs typeface="Roboto Light" panose="02000000000000000000" pitchFamily="2" charset="0"/>
              </a:rPr>
              <a:t>th</a:t>
            </a:r>
            <a:r>
              <a:rPr lang="en-GB" b="0" dirty="0">
                <a:ea typeface="Roboto Light" panose="02000000000000000000" pitchFamily="2" charset="0"/>
                <a:cs typeface="Roboto Light" panose="02000000000000000000" pitchFamily="2" charset="0"/>
              </a:rPr>
              <a:t> November 2025</a:t>
            </a:r>
            <a:br>
              <a:rPr lang="en-GB" b="0" dirty="0">
                <a:ea typeface="Roboto Light" panose="02000000000000000000" pitchFamily="2" charset="0"/>
                <a:cs typeface="Roboto Light" panose="02000000000000000000" pitchFamily="2" charset="0"/>
              </a:rPr>
            </a:br>
            <a:br>
              <a:rPr lang="en-GB" sz="2000" dirty="0"/>
            </a:br>
            <a:r>
              <a:rPr lang="en-GB" sz="2000" b="0" dirty="0"/>
              <a:t>Keith McGonigle</a:t>
            </a:r>
            <a:br>
              <a:rPr lang="en-GB" sz="2000" b="0" dirty="0"/>
            </a:br>
            <a:r>
              <a:rPr lang="en-GB" sz="2000" b="0" dirty="0"/>
              <a:t>Training and SME</a:t>
            </a:r>
            <a:br>
              <a:rPr lang="en-GB" sz="4000" b="0" dirty="0">
                <a:ea typeface="Roboto Light" panose="02000000000000000000" pitchFamily="2" charset="0"/>
                <a:cs typeface="Roboto Light" panose="02000000000000000000" pitchFamily="2" charset="0"/>
              </a:rPr>
            </a:br>
            <a:br>
              <a:rPr lang="en-GB" sz="31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endParaRPr lang="en-GB" sz="1600" dirty="0"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7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D31FC2D-EAE6-49F3-9A4C-5FBCEE01D2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3120" y="2238375"/>
            <a:ext cx="3050782" cy="461963"/>
          </a:xfrm>
        </p:spPr>
        <p:txBody>
          <a:bodyPr>
            <a:normAutofit/>
          </a:bodyPr>
          <a:lstStyle/>
          <a:p>
            <a:r>
              <a:rPr lang="en-GB" dirty="0"/>
              <a:t>CBRN-Analysis NG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95DEC06-625F-4EDB-92CF-33563A961A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dirty="0"/>
              <a:t>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7CFB-C823-45B1-0F26-82C3DF3C766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627813" y="4219575"/>
            <a:ext cx="5564187" cy="461963"/>
          </a:xfrm>
        </p:spPr>
        <p:txBody>
          <a:bodyPr/>
          <a:lstStyle/>
          <a:p>
            <a:r>
              <a:rPr lang="en-GB" dirty="0"/>
              <a:t>How to integrate external tools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2699D4-230B-4D1C-9ADC-162D58AFFD9B}"/>
              </a:ext>
            </a:extLst>
          </p:cNvPr>
          <p:cNvSpPr/>
          <p:nvPr/>
        </p:nvSpPr>
        <p:spPr>
          <a:xfrm>
            <a:off x="774699" y="2202567"/>
            <a:ext cx="9155363" cy="556003"/>
          </a:xfrm>
          <a:prstGeom prst="rect">
            <a:avLst/>
          </a:prstGeom>
          <a:noFill/>
          <a:ln>
            <a:solidFill>
              <a:srgbClr val="47A4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C682571E-CA53-B134-A6BA-3F1972740FE8}"/>
              </a:ext>
            </a:extLst>
          </p:cNvPr>
          <p:cNvSpPr txBox="1">
            <a:spLocks/>
          </p:cNvSpPr>
          <p:nvPr/>
        </p:nvSpPr>
        <p:spPr>
          <a:xfrm>
            <a:off x="4178950" y="2966009"/>
            <a:ext cx="5568899" cy="461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0" i="0" kern="1200">
                <a:solidFill>
                  <a:schemeClr val="bg1">
                    <a:lumMod val="95000"/>
                  </a:schemeClr>
                </a:solidFill>
                <a:latin typeface="Roboto Light"/>
                <a:ea typeface="Roboto Thin" charset="0"/>
                <a:cs typeface="Roboto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Scenario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153F73-928F-AD3C-950B-6D38C9D34AD0}"/>
              </a:ext>
            </a:extLst>
          </p:cNvPr>
          <p:cNvSpPr/>
          <p:nvPr/>
        </p:nvSpPr>
        <p:spPr>
          <a:xfrm>
            <a:off x="774699" y="2933069"/>
            <a:ext cx="9155363" cy="556003"/>
          </a:xfrm>
          <a:prstGeom prst="rect">
            <a:avLst/>
          </a:prstGeom>
          <a:noFill/>
          <a:ln>
            <a:solidFill>
              <a:srgbClr val="47A4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C6296E99-7B7A-836F-C09A-80F9EB2BC58D}"/>
              </a:ext>
            </a:extLst>
          </p:cNvPr>
          <p:cNvSpPr txBox="1">
            <a:spLocks/>
          </p:cNvSpPr>
          <p:nvPr/>
        </p:nvSpPr>
        <p:spPr>
          <a:xfrm>
            <a:off x="4203160" y="3699524"/>
            <a:ext cx="5568899" cy="461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0" i="0" kern="1200">
                <a:solidFill>
                  <a:schemeClr val="bg1">
                    <a:lumMod val="95000"/>
                  </a:schemeClr>
                </a:solidFill>
                <a:latin typeface="Roboto Light"/>
                <a:ea typeface="Roboto Thin" charset="0"/>
                <a:cs typeface="Roboto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Message Databases and Templates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B9D0A0-423E-8703-2D9B-632EFD1EC5B5}"/>
              </a:ext>
            </a:extLst>
          </p:cNvPr>
          <p:cNvSpPr/>
          <p:nvPr/>
        </p:nvSpPr>
        <p:spPr>
          <a:xfrm>
            <a:off x="798909" y="3666584"/>
            <a:ext cx="9155363" cy="556003"/>
          </a:xfrm>
          <a:prstGeom prst="rect">
            <a:avLst/>
          </a:prstGeom>
          <a:noFill/>
          <a:ln>
            <a:solidFill>
              <a:srgbClr val="47A4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1870C959-D253-33FD-9FA3-32D4E4337AB9}"/>
              </a:ext>
            </a:extLst>
          </p:cNvPr>
          <p:cNvSpPr txBox="1">
            <a:spLocks/>
          </p:cNvSpPr>
          <p:nvPr/>
        </p:nvSpPr>
        <p:spPr>
          <a:xfrm>
            <a:off x="4227370" y="4433039"/>
            <a:ext cx="5568899" cy="461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0" i="0" kern="1200">
                <a:solidFill>
                  <a:schemeClr val="bg1">
                    <a:lumMod val="95000"/>
                  </a:schemeClr>
                </a:solidFill>
                <a:latin typeface="Roboto Light"/>
                <a:ea typeface="Roboto Thin" charset="0"/>
                <a:cs typeface="Roboto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Unit Database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985A34-4E89-C46F-102F-401A350C8D8F}"/>
              </a:ext>
            </a:extLst>
          </p:cNvPr>
          <p:cNvSpPr/>
          <p:nvPr/>
        </p:nvSpPr>
        <p:spPr>
          <a:xfrm>
            <a:off x="823119" y="4400099"/>
            <a:ext cx="9155363" cy="556003"/>
          </a:xfrm>
          <a:prstGeom prst="rect">
            <a:avLst/>
          </a:prstGeom>
          <a:noFill/>
          <a:ln>
            <a:solidFill>
              <a:srgbClr val="47A4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08E9538E-0C70-A253-0B03-41BD4F5CBF85}"/>
              </a:ext>
            </a:extLst>
          </p:cNvPr>
          <p:cNvSpPr txBox="1">
            <a:spLocks/>
          </p:cNvSpPr>
          <p:nvPr/>
        </p:nvSpPr>
        <p:spPr>
          <a:xfrm>
            <a:off x="4251580" y="5166554"/>
            <a:ext cx="5568899" cy="461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0" i="0" kern="1200">
                <a:solidFill>
                  <a:schemeClr val="bg1">
                    <a:lumMod val="95000"/>
                  </a:schemeClr>
                </a:solidFill>
                <a:latin typeface="Roboto Light"/>
                <a:ea typeface="Roboto Thin" charset="0"/>
                <a:cs typeface="Roboto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Unit at Risk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1284A8-51CC-4A60-9361-ED2F78D12DD4}"/>
              </a:ext>
            </a:extLst>
          </p:cNvPr>
          <p:cNvSpPr/>
          <p:nvPr/>
        </p:nvSpPr>
        <p:spPr>
          <a:xfrm>
            <a:off x="847329" y="5133614"/>
            <a:ext cx="9155363" cy="556003"/>
          </a:xfrm>
          <a:prstGeom prst="rect">
            <a:avLst/>
          </a:prstGeom>
          <a:noFill/>
          <a:ln>
            <a:solidFill>
              <a:srgbClr val="47A4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007F060-E63F-8EAC-AA4D-61F63C7A130D}"/>
              </a:ext>
            </a:extLst>
          </p:cNvPr>
          <p:cNvSpPr txBox="1">
            <a:spLocks/>
          </p:cNvSpPr>
          <p:nvPr/>
        </p:nvSpPr>
        <p:spPr>
          <a:xfrm>
            <a:off x="798909" y="2990118"/>
            <a:ext cx="3050782" cy="461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0" i="0" kern="1200">
                <a:solidFill>
                  <a:srgbClr val="3498DB"/>
                </a:solidFill>
                <a:latin typeface="Roboto Light"/>
                <a:ea typeface="Roboto Thin" charset="0"/>
                <a:cs typeface="Roboto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CBRN-Analysis NG</a:t>
            </a:r>
            <a:endParaRPr lang="en-GB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18B2AE9-E05C-1E65-A271-C0E60811DC8E}"/>
              </a:ext>
            </a:extLst>
          </p:cNvPr>
          <p:cNvSpPr txBox="1">
            <a:spLocks/>
          </p:cNvSpPr>
          <p:nvPr/>
        </p:nvSpPr>
        <p:spPr>
          <a:xfrm>
            <a:off x="774698" y="3741861"/>
            <a:ext cx="3050782" cy="461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0" i="0" kern="1200">
                <a:solidFill>
                  <a:srgbClr val="3498DB"/>
                </a:solidFill>
                <a:latin typeface="Roboto Light"/>
                <a:ea typeface="Roboto Thin" charset="0"/>
                <a:cs typeface="Roboto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CBRN-Analysis NG</a:t>
            </a:r>
            <a:endParaRPr lang="en-GB" dirty="0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B9BC632E-A74D-0E1F-ACDB-FAB019B65AE0}"/>
              </a:ext>
            </a:extLst>
          </p:cNvPr>
          <p:cNvSpPr txBox="1">
            <a:spLocks/>
          </p:cNvSpPr>
          <p:nvPr/>
        </p:nvSpPr>
        <p:spPr>
          <a:xfrm>
            <a:off x="750487" y="4493604"/>
            <a:ext cx="3050782" cy="461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0" i="0" kern="1200">
                <a:solidFill>
                  <a:srgbClr val="3498DB"/>
                </a:solidFill>
                <a:latin typeface="Roboto Light"/>
                <a:ea typeface="Roboto Thin" charset="0"/>
                <a:cs typeface="Roboto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CBRN-Analysis NG</a:t>
            </a:r>
            <a:endParaRPr lang="en-GB" dirty="0"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5CCDA745-4C60-D21C-E123-D738CC5765CA}"/>
              </a:ext>
            </a:extLst>
          </p:cNvPr>
          <p:cNvSpPr txBox="1">
            <a:spLocks/>
          </p:cNvSpPr>
          <p:nvPr/>
        </p:nvSpPr>
        <p:spPr>
          <a:xfrm>
            <a:off x="726276" y="5245347"/>
            <a:ext cx="3050782" cy="461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  <a:defRPr sz="2400" b="0" i="0" kern="1200">
                <a:solidFill>
                  <a:srgbClr val="3498DB"/>
                </a:solidFill>
                <a:latin typeface="Roboto Light"/>
                <a:ea typeface="Roboto Thin" charset="0"/>
                <a:cs typeface="Roboto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CBRN-Analysis 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836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4EA9D-4A8C-CC13-9D7B-94EBF869B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0C1A0-2075-704D-10B4-49902F8C55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CIWG 2025</a:t>
            </a:r>
          </a:p>
        </p:txBody>
      </p:sp>
      <p:sp>
        <p:nvSpPr>
          <p:cNvPr id="2" name="Title 7">
            <a:extLst>
              <a:ext uri="{FF2B5EF4-FFF2-40B4-BE49-F238E27FC236}">
                <a16:creationId xmlns:a16="http://schemas.microsoft.com/office/drawing/2014/main" id="{924D383E-A448-BEF2-8CDA-8901BC242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40834"/>
            <a:ext cx="12192000" cy="797205"/>
          </a:xfrm>
        </p:spPr>
        <p:txBody>
          <a:bodyPr>
            <a:noAutofit/>
          </a:bodyPr>
          <a:lstStyle/>
          <a:p>
            <a:r>
              <a:rPr lang="en-GB" dirty="0">
                <a:latin typeface="Roboto Light" panose="02000000000000000000" pitchFamily="2" charset="0"/>
                <a:ea typeface="Roboto Light" panose="02000000000000000000" pitchFamily="2" charset="0"/>
                <a:cs typeface="Roboto Medium" panose="02000000000000000000" pitchFamily="2" charset="0"/>
              </a:rPr>
              <a:t>CBRN-Analysis NG Demonstration </a:t>
            </a:r>
          </a:p>
        </p:txBody>
      </p:sp>
      <p:pic>
        <p:nvPicPr>
          <p:cNvPr id="4" name="Screen Recording 3">
            <a:hlinkClick r:id="" action="ppaction://media"/>
            <a:extLst>
              <a:ext uri="{FF2B5EF4-FFF2-40B4-BE49-F238E27FC236}">
                <a16:creationId xmlns:a16="http://schemas.microsoft.com/office/drawing/2014/main" id="{9DC365D1-1913-5BFC-50D3-5FFBFEC1EF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15274" y="1192247"/>
            <a:ext cx="9361451" cy="44735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875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2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283BE5FF-E48E-35F8-2B90-7AE9B41DF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643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FA4689FB-3067-1604-BA6F-186157F25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625" y="6490800"/>
            <a:ext cx="719459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1" u="none" strike="noStrike" kern="1200" cap="none" spc="300" normalizeH="0" baseline="0" dirty="0">
                <a:ln>
                  <a:noFill/>
                </a:ln>
                <a:solidFill>
                  <a:srgbClr val="A9A9A9"/>
                </a:solidFill>
                <a:effectLst/>
                <a:uLnTx/>
                <a:uFillTx/>
                <a:latin typeface="Roboto Thin"/>
              </a:rPr>
              <a:t>  COMPANY PROTECT – NOT FOR GENERAL RELEASE – BRUHN NEWTECH COPYRIGHT©2025</a:t>
            </a:r>
          </a:p>
        </p:txBody>
      </p:sp>
    </p:spTree>
    <p:extLst>
      <p:ext uri="{BB962C8B-B14F-4D97-AF65-F5344CB8AC3E}">
        <p14:creationId xmlns:p14="http://schemas.microsoft.com/office/powerpoint/2010/main" val="12874230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t3JEaJbeN6k1LI6AW1bk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iVC.1jXEu2qP5Akj1BNo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iVC.1jXEu2qP5Akj1BNo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kern="1200" cap="none" spc="0" normalizeH="0" baseline="0" noProof="0" dirty="0">
            <a:ln>
              <a:noFill/>
            </a:ln>
            <a:solidFill>
              <a:srgbClr val="FFFFFF"/>
            </a:solidFill>
            <a:effectLst/>
            <a:uLnTx/>
            <a:uFillTx/>
            <a:latin typeface="Nexa Bold" charset="0"/>
            <a:ea typeface="Nexa Bold" charset="0"/>
            <a:cs typeface="Nexa Bold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0226 NewTech_Presentation_Template" id="{F9272083-6281-4426-8D32-E7B047B2EDF0}" vid="{3D7A7402-1EBA-4433-8EC2-9B20C6301D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4A7F9F7398A34AA309FCC803DFC33E" ma:contentTypeVersion="19" ma:contentTypeDescription="Create a new document." ma:contentTypeScope="" ma:versionID="ef42c7b8de5738aabf9dddcce85c37d4">
  <xsd:schema xmlns:xsd="http://www.w3.org/2001/XMLSchema" xmlns:xs="http://www.w3.org/2001/XMLSchema" xmlns:p="http://schemas.microsoft.com/office/2006/metadata/properties" xmlns:ns2="bf96d835-7782-4298-b9fc-a984917ef1c9" xmlns:ns3="a9bf019b-844b-4360-890b-59903b7809c7" targetNamespace="http://schemas.microsoft.com/office/2006/metadata/properties" ma:root="true" ma:fieldsID="89f73db07360a16d180d5418bbed3aea" ns2:_="" ns3:_="">
    <xsd:import namespace="bf96d835-7782-4298-b9fc-a984917ef1c9"/>
    <xsd:import namespace="a9bf019b-844b-4360-890b-59903b7809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96d835-7782-4298-b9fc-a984917ef1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881746a-49b3-430d-a617-e0e2206b1c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bf019b-844b-4360-890b-59903b7809c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138a838-61b6-4338-a757-a02d550b8e8c}" ma:internalName="TaxCatchAll" ma:showField="CatchAllData" ma:web="a9bf019b-844b-4360-890b-59903b7809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f96d835-7782-4298-b9fc-a984917ef1c9">
      <Terms xmlns="http://schemas.microsoft.com/office/infopath/2007/PartnerControls"/>
    </lcf76f155ced4ddcb4097134ff3c332f>
    <TaxCatchAll xmlns="a9bf019b-844b-4360-890b-59903b7809c7" xsi:nil="true"/>
  </documentManagement>
</p:properties>
</file>

<file path=customXml/itemProps1.xml><?xml version="1.0" encoding="utf-8"?>
<ds:datastoreItem xmlns:ds="http://schemas.openxmlformats.org/officeDocument/2006/customXml" ds:itemID="{45CD30D9-B5A7-45DF-B044-26C1A7E054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2EEA6B-18DD-4812-8B2E-6FF4DB4B2333}"/>
</file>

<file path=customXml/itemProps3.xml><?xml version="1.0" encoding="utf-8"?>
<ds:datastoreItem xmlns:ds="http://schemas.openxmlformats.org/officeDocument/2006/customXml" ds:itemID="{0B8589F3-F49A-40FC-B6FD-4A2A74931E86}">
  <ds:schemaRefs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bf96d835-7782-4298-b9fc-a984917ef1c9"/>
    <ds:schemaRef ds:uri="http://schemas.microsoft.com/office/2006/documentManagement/types"/>
    <ds:schemaRef ds:uri="http://schemas.microsoft.com/office/infopath/2007/PartnerControls"/>
    <ds:schemaRef ds:uri="a9bf019b-844b-4360-890b-59903b7809c7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200226 NewTech_Presentation_Template</Template>
  <TotalTime>25786</TotalTime>
  <Words>73</Words>
  <Application>Microsoft Office PowerPoint</Application>
  <PresentationFormat>Widescreen</PresentationFormat>
  <Paragraphs>17</Paragraphs>
  <Slides>5</Slides>
  <Notes>2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Nexa Bold</vt:lpstr>
      <vt:lpstr>Roboto Light</vt:lpstr>
      <vt:lpstr>Roboto Medium</vt:lpstr>
      <vt:lpstr>Roboto Thin</vt:lpstr>
      <vt:lpstr>Office Theme</vt:lpstr>
      <vt:lpstr>think-cell Slide</vt:lpstr>
      <vt:lpstr>CBRN-Analysis NG Demonstration Continuous Improvement Working Group (CIWG) 5th / 6th November 2025  Keith McGonigle Training and SME  </vt:lpstr>
      <vt:lpstr>PowerPoint Presentation</vt:lpstr>
      <vt:lpstr>CBRN-Analysis NG Demonstration </vt:lpstr>
      <vt:lpstr>PowerPoint Presentation</vt:lpstr>
      <vt:lpstr>PowerPoint Presentation</vt:lpstr>
    </vt:vector>
  </TitlesOfParts>
  <Company>Bruhn NewTech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CIWG </dc:title>
  <dc:subject>Presentation</dc:subject>
  <dc:creator>BNT Corporate</dc:creator>
  <cp:keywords>CIWG Meeting</cp:keywords>
  <cp:lastModifiedBy>Keith McGonigle</cp:lastModifiedBy>
  <cp:revision>516</cp:revision>
  <cp:lastPrinted>2018-02-27T08:53:44Z</cp:lastPrinted>
  <dcterms:created xsi:type="dcterms:W3CDTF">2020-10-12T08:35:40Z</dcterms:created>
  <dcterms:modified xsi:type="dcterms:W3CDTF">2025-11-04T22:18:29Z</dcterms:modified>
  <cp:category>CBRN-Analysis;SCIM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0x010100134A7F9F7398A34AA309FCC803DFC33E</vt:lpwstr>
  </property>
  <property fmtid="{D5CDD505-2E9C-101B-9397-08002B2CF9AE}" pid="3" name="MediaServiceImageTags">
    <vt:lpwstr/>
  </property>
</Properties>
</file>